
<file path=[Content_Types].xml><?xml version="1.0" encoding="utf-8"?>
<Types xmlns="http://schemas.openxmlformats.org/package/2006/content-types">
  <Default Extension="rels" ContentType="application/vnd.openxmlformats-package.relationships+xml"/>
  <Default Extension="xml" ContentType="application/xml"/>
  <Default Extension="jpg" ContentType="image/jpg"/>
  <Default Extension="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1.xml" ContentType="application/vnd.openxmlformats-officedocument.theme+xml"/>
  <Override PartName="/ppt/slideMasters/slideMaster1.xml" ContentType="application/vnd.openxmlformats-officedocument.presentationml.slideMaster+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slides/slide1.xml" ContentType="application/vnd.openxmlformats-officedocument.presentationml.slide+xml"/>
  <Override PartName="/ppt/notesSlides/notesSlide2.xml" ContentType="application/vnd.openxmlformats-officedocument.presentationml.notesSlide+xml"/>
  <Override PartName="/ppt/slides/slide2.xml" ContentType="application/vnd.openxmlformats-officedocument.presentationml.slide+xml"/>
  <Override PartName="/ppt/notesSlides/notesSlide3.xml" ContentType="application/vnd.openxmlformats-officedocument.presentationml.notesSlide+xml"/>
  <Override PartName="/ppt/slides/slide3.xml" ContentType="application/vnd.openxmlformats-officedocument.presentationml.slide+xml"/>
  <Override PartName="/ppt/notesSlides/notesSlide4.xml" ContentType="application/vnd.openxmlformats-officedocument.presentationml.notesSlide+xml"/>
  <Override PartName="/ppt/slides/slide4.xml" ContentType="application/vnd.openxmlformats-officedocument.presentationml.slide+xml"/>
  <Override PartName="/ppt/notesSlides/notesSlide5.xml" ContentType="application/vnd.openxmlformats-officedocument.presentationml.notesSlide+xml"/>
  <Override PartName="/ppt/slides/slide5.xml" ContentType="application/vnd.openxmlformats-officedocument.presentationml.slide+xml"/>
  <Override PartName="/ppt/notesSlides/notesSlide6.xml" ContentType="application/vnd.openxmlformats-officedocument.presentationml.notesSlide+xml"/>
  <Override PartName="/ppt/slides/slide6.xml" ContentType="application/vnd.openxmlformats-officedocument.presentationml.slide+xml"/>
  <Override PartName="/ppt/notesSlides/notesSlide7.xml" ContentType="application/vnd.openxmlformats-officedocument.presentationml.notesSlide+xml"/>
  <Override PartName="/ppt/slides/slide7.xml" ContentType="application/vnd.openxmlformats-officedocument.presentationml.slide+xml"/>
  <Override PartName="/ppt/notesSlides/notesSlide8.xml" ContentType="application/vnd.openxmlformats-officedocument.presentationml.notesSlide+xml"/>
  <Override PartName="/ppt/slides/slide8.xml" ContentType="application/vnd.openxmlformats-officedocument.presentationml.slide+xml"/>
  <Override PartName="/ppt/notesSlides/notesSlide9.xml" ContentType="application/vnd.openxmlformats-officedocument.presentationml.notesSlide+xml"/>
  <Override PartName="/ppt/slides/slide9.xml" ContentType="application/vnd.openxmlformats-officedocument.presentationml.slide+xml"/>
  <Override PartName="/ppt/notesSlides/notesSlide10.xml" ContentType="application/vnd.openxmlformats-officedocument.presentationml.notesSlide+xml"/>
  <Override PartName="/ppt/slides/slide10.xml" ContentType="application/vnd.openxmlformats-officedocument.presentationml.slide+xml"/>
  <Override PartName="/ppt/notesSlides/notesSlide11.xml" ContentType="application/vnd.openxmlformats-officedocument.presentationml.notesSlide+xml"/>
  <Override PartName="/ppt/slides/slide11.xml" ContentType="application/vnd.openxmlformats-officedocument.presentationml.slide+xml"/>
  <Override PartName="/ppt/notesSlides/notesSlide12.xml" ContentType="application/vnd.openxmlformats-officedocument.presentationml.notesSlide+xml"/>
  <Override PartName="/ppt/slides/slide12.xml" ContentType="application/vnd.openxmlformats-officedocument.presentationml.slide+xml"/>
  <Override PartName="/ppt/notesSlides/notesSlide13.xml" ContentType="application/vnd.openxmlformats-officedocument.presentationml.notesSlide+xml"/>
  <Override PartName="/ppt/slides/slide13.xml" ContentType="application/vnd.openxmlformats-officedocument.presentationml.slide+xml"/>
  <Override PartName="/ppt/notesSlides/notesSlide14.xml" ContentType="application/vnd.openxmlformats-officedocument.presentationml.notesSlide+xml"/>
  <Override PartName="/ppt/slides/slide14.xml" ContentType="application/vnd.openxmlformats-officedocument.presentationml.slide+xml"/>
  <Override PartName="/ppt/notesSlides/notesSlide15.xml" ContentType="application/vnd.openxmlformats-officedocument.presentationml.notesSlide+xml"/>
  <Override PartName="/ppt/slides/slide15.xml" ContentType="application/vnd.openxmlformats-officedocument.presentationml.slide+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61" r:id="rId1"/>
  </p:sldMasterIdLst>
  <p:notesMasterIdLst>
    <p:notesMasterId r:id="rId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12192000" cy="6858000"/>
  <p:notesSz cx="6857895" cy="9143861"/>
  <p:kinsoku lang="zh-CN" invalStChars="!%),.:;?]}¨·ˇˉ་―‖’”…‰∶、。〃々〉》」』】〕〗！＂＇％），．：；？］｀｜｝～￠" invalEndChars="([{·‘“〈《「『【〔〖（．［｛￡￥"/>
  <p:defaultTextStyle>
    <a:defPPr>
      <a:defRPr lang="zh-CN"/>
    </a:defPPr>
    <a:lvl1pPr marL="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1pPr>
    <a:lvl2pPr marL="4572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2pPr>
    <a:lvl3pPr marL="914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3pPr>
    <a:lvl4pPr marL="13716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4pPr>
    <a:lvl5pPr marL="18288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5pPr>
    <a:lvl6pPr marL="22860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6pPr>
    <a:lvl7pPr marL="27432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7pPr>
    <a:lvl8pPr marL="3200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8pPr>
    <a:lvl9pPr marL="3200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showNarration="1">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4994" autoAdjust="0"/>
    <p:restoredTop sz="93841" autoAdjust="0"/>
  </p:normalViewPr>
  <p:slideViewPr>
    <p:cSldViewPr snapToGrid="0">
      <p:cViewPr>
        <p:scale>
          <a:sx n="35" d="100"/>
          <a:sy n="35" d="100"/>
        </p:scale>
        <p:origin x="0" y="0"/>
      </p:cViewPr>
      <p:guideLst/>
    </p:cSldViewPr>
  </p:slideViewPr>
  <p:outlineViewPr>
    <p:cViewPr>
      <p:scale>
        <a:sx n="33" d="100"/>
        <a:sy n="33" d="100"/>
      </p:scale>
      <p:origin x="0" y="0"/>
    </p:cViewPr>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7" d="100"/>
          <a:sy n="57" d="100"/>
        </p:scale>
        <p:origin x="0" y="0"/>
      </p:cViewPr>
      <p:guideLst/>
    </p:cSldViewPr>
  </p:notes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theme" Target="theme/theme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5"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&lt;#&gt;</a:t>
            </a:fld>
            <a:endParaRPr lang="zh-CN" altLang="en-US" sz="1200">
              <a:latin typeface="Calibri" pitchFamily="0" charset="0"/>
              <a:ea typeface="等线" pitchFamily="0" charset="0"/>
              <a:cs typeface="Calibri" pitchFamily="0" charset="0"/>
            </a:endParaRPr>
          </a:p>
        </p:txBody>
      </p:sp>
      <p:sp>
        <p:nvSpPr>
          <p:cNvPr id="10" name="文本框"/>
          <p:cNvSpPr>
            <a:spLocks noGrp="1"/>
          </p:cNvSpPr>
          <p:nvPr>
            <p:ph type="hdr"/>
          </p:nvPr>
        </p:nvSpPr>
        <p:spPr>
          <a:xfrm rot="0">
            <a:off x="0" y="0"/>
            <a:ext cx="2971799" cy="458787"/>
          </a:xfrm>
          <a:prstGeom prst="rect"/>
          <a:noFill/>
          <a:ln w="12700" cmpd="sng" cap="flat">
            <a:noFill/>
            <a:prstDash val="solid"/>
            <a:miter/>
          </a:ln>
        </p:spPr>
        <p:txBody>
          <a:bodyPr vert="horz" wrap="square" lIns="91440" tIns="45720" rIns="91440" bIns="45720" anchor="t" anchorCtr="0">
            <a:prstTxWarp prst="textNoShape"/>
          </a:bodyPr>
          <a:lstStyle/>
          <a:p>
            <a:pPr algn="l"/>
            <a:endParaRPr lang="zh-CN" altLang="en-US" sz="1200">
              <a:latin typeface="Calibri" pitchFamily="0" charset="0"/>
              <a:ea typeface="等线" pitchFamily="0" charset="0"/>
              <a:cs typeface="Calibri" pitchFamily="0" charset="0"/>
            </a:endParaRPr>
          </a:p>
        </p:txBody>
      </p:sp>
      <p:sp>
        <p:nvSpPr>
          <p:cNvPr id="11" name="文本框"/>
          <p:cNvSpPr>
            <a:spLocks noGrp="1"/>
          </p:cNvSpPr>
          <p:nvPr>
            <p:ph type="dt" idx="1"/>
          </p:nvPr>
        </p:nvSpPr>
        <p:spPr>
          <a:xfrm rot="0">
            <a:off x="3884613" y="0"/>
            <a:ext cx="2971800" cy="458787"/>
          </a:xfrm>
          <a:prstGeom prst="rect"/>
          <a:noFill/>
          <a:ln w="12700" cmpd="sng" cap="flat">
            <a:noFill/>
            <a:prstDash val="solid"/>
            <a:miter/>
          </a:ln>
        </p:spPr>
        <p:txBody>
          <a:bodyPr vert="horz" wrap="square" lIns="91440" tIns="45720" rIns="91440" bIns="45720" anchor="t" anchorCtr="0">
            <a:prstTxWarp prst="textNoShape"/>
          </a:bodyPr>
          <a:lstStyle/>
          <a:p>
            <a:pPr algn="r"/>
            <a:fld id="{CAD2D6BD-DE1B-4B5F-8B41-2702339687B9}" type="datetime1">
              <a:rPr lang="en-US" altLang="zh-CN" sz="1200">
                <a:latin typeface="Calibri" pitchFamily="0" charset="0"/>
                <a:ea typeface="等线" pitchFamily="0" charset="0"/>
                <a:cs typeface="Calibri" pitchFamily="0" charset="0"/>
              </a:rPr>
              <a:t>1/12/2023</a:t>
            </a:fld>
            <a:endParaRPr lang="zh-CN" altLang="en-US" sz="1200">
              <a:latin typeface="Calibri" pitchFamily="0" charset="0"/>
              <a:ea typeface="等线" pitchFamily="0" charset="0"/>
              <a:cs typeface="Calibri" pitchFamily="0" charset="0"/>
            </a:endParaRPr>
          </a:p>
        </p:txBody>
      </p:sp>
      <p:sp>
        <p:nvSpPr>
          <p:cNvPr id="12" name="对象"/>
          <p:cNvSpPr>
            <a:spLocks noGrp="1" noChangeAspect="1"/>
          </p:cNvSpPr>
          <p:nvPr>
            <p:ph type="sldImg" idx="2"/>
          </p:nvPr>
        </p:nvSpPr>
        <p:spPr>
          <a:xfrm rot="0">
            <a:off x="685800" y="1143000"/>
            <a:ext cx="5486400" cy="3086100"/>
          </a:xfrm>
          <a:prstGeom prst="rect"/>
          <a:noFill/>
          <a:ln w="12700" cmpd="sng" cap="flat">
            <a:solidFill>
              <a:srgbClr val="000000"/>
            </a:solidFill>
            <a:prstDash val="solid"/>
            <a:round/>
          </a:ln>
        </p:spPr>
      </p:sp>
      <p:sp>
        <p:nvSpPr>
          <p:cNvPr id="13" name="文本框"/>
          <p:cNvSpPr>
            <a:spLocks noGrp="1"/>
          </p:cNvSpPr>
          <p:nvPr>
            <p:ph type="body" idx="3"/>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14" name="文本框"/>
          <p:cNvSpPr>
            <a:spLocks noGrp="1"/>
          </p:cNvSpPr>
          <p:nvPr>
            <p:ph type="ftr" idx="4"/>
          </p:nvPr>
        </p:nvSpPr>
        <p:spPr>
          <a:xfrm rot="0">
            <a:off x="0" y="8685213"/>
            <a:ext cx="2971799" cy="458787"/>
          </a:xfrm>
          <a:prstGeom prst="rect"/>
          <a:noFill/>
          <a:ln w="12700" cmpd="sng" cap="flat">
            <a:noFill/>
            <a:prstDash val="solid"/>
            <a:miter/>
          </a:ln>
        </p:spPr>
        <p:txBody>
          <a:bodyPr vert="horz" wrap="square" lIns="91440" tIns="45720" rIns="91440" bIns="45720" anchor="b" anchorCtr="0">
            <a:prstTxWarp prst="textNoShape"/>
          </a:bodyPr>
          <a:lstStyle/>
          <a:p>
            <a:pPr algn="l"/>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776391083"/>
      </p:ext>
    </p:extLst>
  </p:cSld>
  <p:clrMap bg1="lt1" tx1="dk1" bg2="lt2" tx2="dk2" accent1="accent1" accent2="accent2" accent3="accent3" accent4="accent4" accent5="accent5" accent6="accent6" hlink="hlink" folHlink="folHlink"/>
  <p:hf sldNum="1" hdr="0" ftr="0" dt="0"/>
  <p:notesStyle>
    <a:lvl1pPr marL="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1pPr>
    <a:lvl2pPr marL="457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2pPr>
    <a:lvl3pPr marL="914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3pPr>
    <a:lvl4pPr marL="13716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4pPr>
    <a:lvl5pPr marL="18288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5pPr>
    <a:lvl6pPr marL="22860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6pPr>
    <a:lvl7pPr marL="2743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7pPr>
    <a:lvl8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8pPr>
    <a:lvl9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15"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1</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943696478"/>
      </p:ext>
    </p:extLst>
  </p:cSld>
  <p:clrMapOvr>
    <a:masterClrMapping/>
  </p:clrMapOvr>
</p:notes>
</file>

<file path=ppt/notesSlides/notesSlide10.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15"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10</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211180355"/>
      </p:ext>
    </p:extLst>
  </p:cSld>
  <p:clrMapOvr>
    <a:masterClrMapping/>
  </p:clrMapOvr>
</p:notes>
</file>

<file path=ppt/notesSlides/notesSlide11.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15"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11</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420311216"/>
      </p:ext>
    </p:extLst>
  </p:cSld>
  <p:clrMapOvr>
    <a:masterClrMapping/>
  </p:clrMapOvr>
</p:notes>
</file>

<file path=ppt/notesSlides/notesSlide12.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5"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12</a:t>
            </a:fld>
            <a:endParaRPr lang="zh-CN" altLang="en-US" sz="1200">
              <a:latin typeface="Calibri" pitchFamily="0" charset="0"/>
              <a:ea typeface="等线" pitchFamily="0" charset="0"/>
              <a:cs typeface="Calibri" pitchFamily="0" charset="0"/>
            </a:endParaRPr>
          </a:p>
        </p:txBody>
      </p:sp>
      <p:sp>
        <p:nvSpPr>
          <p:cNvPr id="77"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78"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662004076"/>
      </p:ext>
    </p:extLst>
  </p:cSld>
  <p:clrMapOvr>
    <a:masterClrMapping/>
  </p:clrMapOvr>
</p:notes>
</file>

<file path=ppt/notesSlides/notesSlide13.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15"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13</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831783550"/>
      </p:ext>
    </p:extLst>
  </p:cSld>
  <p:clrMapOvr>
    <a:masterClrMapping/>
  </p:clrMapOvr>
</p:notes>
</file>

<file path=ppt/notesSlides/notesSlide14.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15"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14</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750972343"/>
      </p:ext>
    </p:extLst>
  </p:cSld>
  <p:clrMapOvr>
    <a:masterClrMapping/>
  </p:clrMapOvr>
</p:notes>
</file>

<file path=ppt/notesSlides/notesSlide15.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5"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15</a:t>
            </a:fld>
            <a:endParaRPr lang="zh-CN" altLang="en-US" sz="1200">
              <a:latin typeface="Calibri" pitchFamily="0" charset="0"/>
              <a:ea typeface="等线" pitchFamily="0" charset="0"/>
              <a:cs typeface="Calibri" pitchFamily="0" charset="0"/>
            </a:endParaRPr>
          </a:p>
        </p:txBody>
      </p:sp>
      <p:sp>
        <p:nvSpPr>
          <p:cNvPr id="87"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88"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1941809574"/>
      </p:ext>
    </p:extLst>
  </p:cSld>
  <p:clrMapOvr>
    <a:masterClrMapping/>
  </p:clrMapOvr>
</p:notes>
</file>

<file path=ppt/notesSlides/notesSlide2.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15"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2</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828927779"/>
      </p:ext>
    </p:extLst>
  </p:cSld>
  <p:clrMapOvr>
    <a:masterClrMapping/>
  </p:clrMapOvr>
</p:notes>
</file>

<file path=ppt/notesSlides/notesSlide3.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15"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3</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777185017"/>
      </p:ext>
    </p:extLst>
  </p:cSld>
  <p:clrMapOvr>
    <a:masterClrMapping/>
  </p:clrMapOvr>
</p:notes>
</file>

<file path=ppt/notesSlides/notesSlide4.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15"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4</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842594899"/>
      </p:ext>
    </p:extLst>
  </p:cSld>
  <p:clrMapOvr>
    <a:masterClrMapping/>
  </p:clrMapOvr>
</p:notes>
</file>

<file path=ppt/notesSlides/notesSlide5.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15"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5</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093284855"/>
      </p:ext>
    </p:extLst>
  </p:cSld>
  <p:clrMapOvr>
    <a:masterClrMapping/>
  </p:clrMapOvr>
</p:notes>
</file>

<file path=ppt/notesSlides/notesSlide6.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15"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6</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894344061"/>
      </p:ext>
    </p:extLst>
  </p:cSld>
  <p:clrMapOvr>
    <a:masterClrMapping/>
  </p:clrMapOvr>
</p:notes>
</file>

<file path=ppt/notesSlides/notesSlide7.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15"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7</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081803562"/>
      </p:ext>
    </p:extLst>
  </p:cSld>
  <p:clrMapOvr>
    <a:masterClrMapping/>
  </p:clrMapOvr>
</p:notes>
</file>

<file path=ppt/notesSlides/notesSlide8.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15"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8</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32289843"/>
      </p:ext>
    </p:extLst>
  </p:cSld>
  <p:clrMapOvr>
    <a:masterClrMapping/>
  </p:clrMapOvr>
</p:notes>
</file>

<file path=ppt/notesSlides/notesSlide9.xml><?xml version="1.0" encoding="utf-8"?>
<p:notes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文本框"/>
          <p:cNvSpPr>
            <a:spLocks noGrp="1"/>
          </p:cNvSpPr>
          <p:nvPr>
            <p:ph type="sldImg"/>
          </p:nvPr>
        </p:nvSpPr>
        <p:spPr/>
      </p:sp>
      <p:sp>
        <p:nvSpPr>
          <p:cNvPr id="3" name="文本框"/>
          <p:cNvSpPr>
            <a:spLocks noGrp="1"/>
          </p:cNvSpPr>
          <p:nvPr>
            <p:ph type="body" idx="1"/>
          </p:nvPr>
        </p:nvSpPr>
        <p:spPr/>
        <p:txBody>
          <a:bodyPr/>
          <a:lstStyle/>
          <a:p>
            <a:endParaRPr lang="zh-CN" altLang="en-US"/>
          </a:p>
        </p:txBody>
      </p:sp>
      <p:sp>
        <p:nvSpPr>
          <p:cNvPr id="15"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1200" cap="none" spc="0" baseline="0">
                <a:solidFill>
                  <a:schemeClr val="tx1"/>
                </a:solidFill>
                <a:latin typeface="Calibri" pitchFamily="0" charset="0"/>
                <a:ea typeface="等线" pitchFamily="0" charset="0"/>
                <a:cs typeface="Calibri" pitchFamily="0" charset="0"/>
              </a:rPr>
              <a:t>9</a:t>
            </a:fld>
            <a:endParaRPr lang="zh-CN" altLang="en-US" sz="1200">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868725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a="http://schemas.openxmlformats.org/drawingml/2006/main" xmlns:r="http://schemas.openxmlformats.org/officeDocument/2006/relationships" showMasterSp="0" type="title" preserve="1">
  <p:cSld name="标题幻灯片">
    <p:bg>
      <p:bgPr>
        <a:gradFill>
          <a:gsLst>
            <a:gs pos="0">
              <a:srgbClr val="CAC6C1"/>
            </a:gs>
            <a:gs pos="100000">
              <a:srgbClr val="ECEAE8"/>
            </a:gs>
          </a:gsLst>
          <a:path path="rect">
            <a:fillToRect l="100000" t="0" r="0" b="100000"/>
          </a:path>
        </a:gradFill>
      </p:bgPr>
    </p:bg>
    <p:spTree>
      <p:nvGrpSpPr>
        <p:cNvPr id="1" name=""/>
        <p:cNvGrpSpPr/>
        <p:nvPr/>
      </p:nvGrpSpPr>
      <p:grpSpPr>
        <a:xfrm>
          <a:off x="0" y="0"/>
          <a:ext cx="0" cy="0"/>
          <a:chOff x="0" y="0"/>
          <a:chExt cx="0" cy="0"/>
        </a:xfrm>
      </p:grpSpPr>
      <p:sp>
        <p:nvSpPr>
          <p:cNvPr id="24" name="矩形"/>
          <p:cNvSpPr>
            <a:spLocks/>
          </p:cNvSpPr>
          <p:nvPr/>
        </p:nvSpPr>
        <p:spPr>
          <a:xfrm rot="0">
            <a:off x="0" y="2019476"/>
            <a:ext cx="12192000" cy="4105941"/>
          </a:xfrm>
          <a:prstGeom prst="rect"/>
          <a:gradFill rotWithShape="1">
            <a:gsLst>
              <a:gs pos="0">
                <a:srgbClr val="DFDBD5">
                  <a:alpha val="0"/>
                </a:srgbClr>
              </a:gs>
              <a:gs pos="100000">
                <a:srgbClr val="DFDBD5">
                  <a:alpha val="100000"/>
                </a:srgbClr>
              </a:gs>
            </a:gsLst>
            <a:lin ang="5400000" scaled="1"/>
          </a:gradFill>
          <a:ln w="15875" cmpd="sng" cap="flat">
            <a:noFill/>
            <a:prstDash val="solid"/>
            <a:round/>
          </a:ln>
        </p:spPr>
      </p:sp>
      <p:pic>
        <p:nvPicPr>
          <p:cNvPr id="23" name="图片"/>
          <p:cNvPicPr>
            <a:picLocks noChangeAspect="1"/>
          </p:cNvPicPr>
          <p:nvPr/>
        </p:nvPicPr>
        <p:blipFill>
          <a:blip r:embed="rId2" cstate="print"/>
          <a:srcRect t="1538" b="-1538"/>
          <a:stretch>
            <a:fillRect/>
          </a:stretch>
        </p:blipFill>
        <p:spPr>
          <a:xfrm rot="0">
            <a:off x="0" y="6126479"/>
            <a:ext cx="12192000" cy="742949"/>
          </a:xfrm>
          <a:prstGeom prst="rect"/>
          <a:noFill/>
          <a:ln w="12700" cmpd="sng" cap="flat">
            <a:noFill/>
            <a:prstDash val="solid"/>
            <a:miter/>
          </a:ln>
        </p:spPr>
      </p:pic>
      <p:sp>
        <p:nvSpPr>
          <p:cNvPr id="22" name="直线"/>
          <p:cNvSpPr>
            <a:spLocks/>
          </p:cNvSpPr>
          <p:nvPr/>
        </p:nvSpPr>
        <p:spPr>
          <a:xfrm rot="0">
            <a:off x="0" y="6128413"/>
            <a:ext cx="12192000" cy="0"/>
          </a:xfrm>
          <a:prstGeom prst="line"/>
          <a:noFill/>
          <a:ln w="12700" cmpd="sng" cap="flat">
            <a:solidFill>
              <a:srgbClr val="000001">
                <a:alpha val="20000"/>
              </a:srgbClr>
            </a:solidFill>
            <a:prstDash val="solid"/>
            <a:round/>
          </a:ln>
        </p:spPr>
      </p:sp>
      <p:sp>
        <p:nvSpPr>
          <p:cNvPr id="16" name="文本框"/>
          <p:cNvSpPr>
            <a:spLocks noGrp="1"/>
          </p:cNvSpPr>
          <p:nvPr>
            <p:ph type="ctrTitle"/>
          </p:nvPr>
        </p:nvSpPr>
        <p:spPr>
          <a:xfrm rot="0">
            <a:off x="2417779" y="802298"/>
            <a:ext cx="8637073" cy="2541430"/>
          </a:xfrm>
          <a:prstGeom prst="rect"/>
          <a:noFill/>
          <a:ln w="12700" cmpd="sng" cap="flat">
            <a:noFill/>
            <a:prstDash val="solid"/>
            <a:miter/>
          </a:ln>
        </p:spPr>
        <p:txBody>
          <a:bodyPr vert="horz" wrap="square" lIns="91440" tIns="45720" rIns="91440" bIns="45720" anchor="b" anchorCtr="0">
            <a:prstTxWarp prst="textNoShape"/>
          </a:bodyPr>
          <a:lstStyle/>
          <a:p>
            <a:pPr marL="0" indent="0" algn="l">
              <a:lnSpc>
                <a:spcPct val="90000"/>
              </a:lnSpc>
              <a:spcBef>
                <a:spcPts val="0"/>
              </a:spcBef>
              <a:spcAft>
                <a:spcPts val="0"/>
              </a:spcAft>
              <a:buNone/>
            </a:pPr>
            <a:r>
              <a:rPr lang="en-US" altLang="zh-CN" sz="6600" b="0" i="0" u="none" strike="noStrike" kern="1200" cap="all" spc="0" baseline="0">
                <a:solidFill>
                  <a:schemeClr val="tx1"/>
                </a:solidFill>
                <a:latin typeface="Gill Sans MT" pitchFamily="0" charset="0"/>
                <a:ea typeface="等线 Light" pitchFamily="0" charset="0"/>
                <a:cs typeface="Lucida Sans"/>
              </a:rPr>
              <a:t>Click to edit Master title style</a:t>
            </a:r>
            <a:endParaRPr lang="zh-CN" altLang="en-US" sz="6600" b="0" i="0" u="none" strike="noStrike" kern="1200" cap="all" spc="0" baseline="0">
              <a:solidFill>
                <a:schemeClr val="tx1"/>
              </a:solidFill>
              <a:latin typeface="Gill Sans MT" pitchFamily="0" charset="0"/>
              <a:ea typeface="等线 Light" pitchFamily="0" charset="0"/>
              <a:cs typeface="Lucida Sans"/>
            </a:endParaRPr>
          </a:p>
        </p:txBody>
      </p:sp>
      <p:sp>
        <p:nvSpPr>
          <p:cNvPr id="17" name="文本框"/>
          <p:cNvSpPr>
            <a:spLocks noGrp="1"/>
          </p:cNvSpPr>
          <p:nvPr>
            <p:ph type="subTitle" idx="1"/>
          </p:nvPr>
        </p:nvSpPr>
        <p:spPr>
          <a:xfrm rot="0">
            <a:off x="2417780" y="3531203"/>
            <a:ext cx="8637071" cy="977621"/>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20000"/>
              </a:lnSpc>
              <a:spcBef>
                <a:spcPts val="1000"/>
              </a:spcBef>
              <a:spcAft>
                <a:spcPts val="0"/>
              </a:spcAft>
              <a:buNone/>
            </a:pPr>
            <a:r>
              <a:rPr lang="en-US" altLang="zh-CN" sz="1800" b="0" i="0" u="none" strike="noStrike" kern="1200" cap="all" spc="0" baseline="0">
                <a:solidFill>
                  <a:schemeClr val="tx1"/>
                </a:solidFill>
                <a:latin typeface="Gill Sans MT" pitchFamily="0" charset="0"/>
                <a:ea typeface="等线" pitchFamily="0" charset="0"/>
                <a:cs typeface="Lucida Sans"/>
              </a:rPr>
              <a:t>Click to edit Master subtitle style</a:t>
            </a:r>
            <a:endParaRPr lang="zh-CN" altLang="en-US" sz="1800" b="0" i="0" u="none" strike="noStrike" kern="1200" cap="all" spc="0" baseline="0">
              <a:solidFill>
                <a:schemeClr val="tx1"/>
              </a:solidFill>
              <a:latin typeface="Gill Sans MT" pitchFamily="0" charset="0"/>
              <a:ea typeface="等线" pitchFamily="0" charset="0"/>
              <a:cs typeface="Lucida Sans"/>
            </a:endParaRPr>
          </a:p>
        </p:txBody>
      </p:sp>
      <p:sp>
        <p:nvSpPr>
          <p:cNvPr id="18" name="文本框"/>
          <p:cNvSpPr>
            <a:spLocks noGrp="1"/>
          </p:cNvSpPr>
          <p:nvPr>
            <p:ph type="dt" idx="10"/>
          </p:nvPr>
        </p:nvSpPr>
        <p:spPr>
          <a:xfrm rot="0">
            <a:off x="7554137" y="330370"/>
            <a:ext cx="3500714" cy="309200"/>
          </a:xfrm>
          <a:prstGeom prst="rect"/>
          <a:noFill/>
          <a:ln cmpd="sng" cap="flat">
            <a:noFill/>
            <a:prstDash val="solid"/>
            <a:miter/>
          </a:ln>
        </p:spPr>
        <p:txBody>
          <a:bodyPr vert="horz" wrap="square" lIns="91440" tIns="45720" rIns="91440" bIns="45720" anchor="ctr" anchorCtr="0">
            <a:prstTxWarp prst="textNoShape"/>
          </a:bodyPr>
          <a:lstStyle/>
          <a:p>
            <a:pPr marL="0" indent="0" algn="r">
              <a:lnSpc>
                <a:spcPct val="100000"/>
              </a:lnSpc>
              <a:spcBef>
                <a:spcPts val="0"/>
              </a:spcBef>
              <a:spcAft>
                <a:spcPts val="0"/>
              </a:spcAft>
              <a:buNone/>
            </a:pPr>
            <a:endParaRPr lang="zh-CN" altLang="en-US" sz="1000" b="0" i="0" u="none" strike="noStrike" kern="1200" cap="none" spc="0" baseline="0">
              <a:solidFill>
                <a:srgbClr val="898989"/>
              </a:solidFill>
              <a:latin typeface="Gill Sans MT" pitchFamily="0" charset="0"/>
              <a:ea typeface="等线" pitchFamily="0" charset="0"/>
              <a:cs typeface="Gill Sans MT" pitchFamily="0" charset="0"/>
            </a:endParaRPr>
          </a:p>
        </p:txBody>
      </p:sp>
      <p:sp>
        <p:nvSpPr>
          <p:cNvPr id="19" name="文本框"/>
          <p:cNvSpPr>
            <a:spLocks noGrp="1"/>
          </p:cNvSpPr>
          <p:nvPr>
            <p:ph type="ftr"/>
          </p:nvPr>
        </p:nvSpPr>
        <p:spPr>
          <a:xfrm rot="0">
            <a:off x="2416500" y="329307"/>
            <a:ext cx="4973915" cy="309200"/>
          </a:xfrm>
          <a:prstGeom prst="rect"/>
          <a:noFill/>
          <a:ln cmpd="sng" cap="flat">
            <a:noFill/>
            <a:prstDash val="solid"/>
            <a:miter/>
          </a:ln>
        </p:spPr>
        <p:txBody>
          <a:bodyPr vert="horz" wrap="square" lIns="91440" tIns="45720" rIns="91440" bIns="45720" anchor="ctr" anchorCtr="0">
            <a:prstTxWarp prst="textNoShape"/>
          </a:bodyPr>
          <a:lstStyle/>
          <a:p>
            <a:pPr marL="0" indent="0" algn="l">
              <a:lnSpc>
                <a:spcPct val="100000"/>
              </a:lnSpc>
              <a:spcBef>
                <a:spcPts val="0"/>
              </a:spcBef>
              <a:spcAft>
                <a:spcPts val="0"/>
              </a:spcAft>
              <a:buNone/>
            </a:pPr>
            <a:endParaRPr lang="zh-CN" altLang="en-US" sz="1000" b="0" i="0" u="none" strike="noStrike" kern="1200" cap="none" spc="0" baseline="0">
              <a:solidFill>
                <a:srgbClr val="898989"/>
              </a:solidFill>
              <a:latin typeface="Gill Sans MT" pitchFamily="0" charset="0"/>
              <a:ea typeface="等线" pitchFamily="0" charset="0"/>
              <a:cs typeface="Gill Sans MT" pitchFamily="0" charset="0"/>
            </a:endParaRPr>
          </a:p>
        </p:txBody>
      </p:sp>
      <p:sp>
        <p:nvSpPr>
          <p:cNvPr id="20" name="文本框"/>
          <p:cNvSpPr>
            <a:spLocks noGrp="1"/>
          </p:cNvSpPr>
          <p:nvPr>
            <p:ph type="sldNum"/>
          </p:nvPr>
        </p:nvSpPr>
        <p:spPr>
          <a:xfrm rot="0">
            <a:off x="1437664" y="798972"/>
            <a:ext cx="811019" cy="503578"/>
          </a:xfrm>
          <a:prstGeom prst="rect"/>
          <a:noFill/>
          <a:ln cmpd="sng" cap="flat">
            <a:noFill/>
            <a:prstDash val="solid"/>
            <a:miter/>
          </a:ln>
        </p:spPr>
        <p:txBody>
          <a:bodyPr vert="horz" wrap="square" lIns="91440" tIns="45720" rIns="91440" bIns="45720" anchor="t" anchorCtr="0">
            <a:prstTxWarp prst="textNoShape"/>
          </a:bodyPr>
          <a:lstStyle/>
          <a:p>
            <a:pPr marL="0" indent="0" algn="r">
              <a:lnSpc>
                <a:spcPct val="100000"/>
              </a:lnSpc>
              <a:spcBef>
                <a:spcPts val="0"/>
              </a:spcBef>
              <a:spcAft>
                <a:spcPts val="0"/>
              </a:spcAft>
              <a:buNone/>
            </a:pPr>
            <a:fld id="{CAD2D6BD-DE1B-4B5F-8B41-2702339687B9}" type="slidenum">
              <a:rPr lang="en-US" altLang="zh-CN" sz="2800" b="0" i="0" u="none" strike="noStrike" kern="1200" cap="none" spc="0" baseline="0">
                <a:solidFill>
                  <a:schemeClr val="accent1"/>
                </a:solidFill>
                <a:latin typeface="Gill Sans MT" pitchFamily="0" charset="0"/>
                <a:ea typeface="等线" pitchFamily="0" charset="0"/>
                <a:cs typeface="Gill Sans MT" pitchFamily="0" charset="0"/>
              </a:rPr>
              <a:t>&lt;#&gt;</a:t>
            </a:fld>
            <a:endParaRPr lang="zh-CN" altLang="en-US" sz="2800" b="0" i="0" u="none" strike="noStrike" kern="1200" cap="none" spc="0" baseline="0">
              <a:solidFill>
                <a:schemeClr val="accent1"/>
              </a:solidFill>
              <a:latin typeface="Gill Sans MT" pitchFamily="0" charset="0"/>
              <a:ea typeface="等线" pitchFamily="0" charset="0"/>
              <a:cs typeface="Gill Sans MT" pitchFamily="0" charset="0"/>
            </a:endParaRPr>
          </a:p>
        </p:txBody>
      </p:sp>
      <p:sp>
        <p:nvSpPr>
          <p:cNvPr id="21" name="直线"/>
          <p:cNvSpPr>
            <a:spLocks/>
          </p:cNvSpPr>
          <p:nvPr/>
        </p:nvSpPr>
        <p:spPr>
          <a:xfrm rot="0">
            <a:off x="2417780" y="3528542"/>
            <a:ext cx="8637071" cy="0"/>
          </a:xfrm>
          <a:prstGeom prst="line"/>
          <a:noFill/>
          <a:ln w="31750" cmpd="sng" cap="flat">
            <a:solidFill>
              <a:srgbClr val="B71E42"/>
            </a:solidFill>
            <a:prstDash val="solid"/>
            <a:round/>
          </a:ln>
        </p:spPr>
      </p:sp>
    </p:spTree>
    <p:extLst>
      <p:ext uri="{BB962C8B-B14F-4D97-AF65-F5344CB8AC3E}">
        <p14:creationId xmlns:p14="http://schemas.microsoft.com/office/powerpoint/2010/main" val="68417334"/>
      </p:ext>
    </p:extLst>
  </p:cSld>
  <p:clrMapOvr>
    <a:masterClrMapping/>
  </p:clrMapOvr>
</p:sldLayout>
</file>

<file path=ppt/slideLayouts/slideLayout10.xml><?xml version="1.0" encoding="utf-8"?>
<p:sldLayout xmlns:p="http://schemas.openxmlformats.org/presentationml/2006/main" type="vertTx" preserve="1">
  <p:cSld name="标题和竖排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type="dt" sz="half" idx="10"/>
          </p:nvPr>
        </p:nvSpPr>
        <p:spPr/>
        <p:txBody>
          <a:bodyPr xmlns:a="http://schemas.openxmlformats.org/drawingml/2006/main"/>
          <a:lstStyle xmlns:a="http://schemas.openxmlformats.org/drawingml/2006/main"/>
          <a:p xmlns:a="http://schemas.openxmlformats.org/drawingml/2006/main">
            <a:fld id="{72514870-5082-4025-BC8A-5E070B8EB77D}" type="datetimeFigureOut">
              <a:rPr lang="zh-CN" altLang="en-US" smtClean="0"/>
              <a:t/>
            </a:fld>
            <a:endParaRPr lang="zh-CN" altLang="en-US"/>
          </a:p>
        </p:txBody>
      </p:sp>
      <p:sp>
        <p:nvSpPr>
          <p:cNvPr id="5" name="文本框"/>
          <p:cNvSpPr>
            <a:spLocks xmlns:a="http://schemas.openxmlformats.org/drawingml/2006/main" noGrp="1"/>
          </p:cNvSpPr>
          <p:nvPr>
            <p:ph type="ftr" sz="quarter" idx="11"/>
          </p:nvPr>
        </p:nvSpPr>
        <p:spPr/>
        <p:txBody>
          <a:bodyPr xmlns:a="http://schemas.openxmlformats.org/drawingml/2006/main"/>
          <a:lstStyle xmlns:a="http://schemas.openxmlformats.org/drawingml/2006/main"/>
          <a:p xmlns:a="http://schemas.openxmlformats.org/drawingml/2006/main">
            <a:endParaRPr lang="zh-CN" altLang="en-US"/>
          </a:p>
        </p:txBody>
      </p:sp>
      <p:sp>
        <p:nvSpPr>
          <p:cNvPr id="6"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1511744177"/>
      </p:ext>
    </p:extLst>
  </p:cSld>
  <p:clrMapOvr>
    <a:masterClrMapping xmlns:a="http://schemas.openxmlformats.org/drawingml/2006/main"/>
  </p:clrMapOvr>
</p:sldLayout>
</file>

<file path=ppt/slideLayouts/slideLayout11.xml><?xml version="1.0" encoding="utf-8"?>
<p:sldLayout xmlns:p="http://schemas.openxmlformats.org/presentationml/2006/main" type="vertTitleAndTx" preserve="1">
  <p:cSld name="垂直排列标题与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orient="vert"/>
          </p:nvPr>
        </p:nvSpPr>
        <p:spPr>
          <a:xfrm xmlns:a="http://schemas.openxmlformats.org/drawingml/2006/main">
            <a:off x="6629400" y="274638"/>
            <a:ext cx="2057400" cy="5851525"/>
          </a:xfrm>
        </p:spPr>
        <p:txBody>
          <a:bodyPr xmlns:a="http://schemas.openxmlformats.org/drawingml/2006/main" vert="eaVert"/>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a:xfrm xmlns:a="http://schemas.openxmlformats.org/drawingml/2006/main">
            <a:off x="457200" y="274638"/>
            <a:ext cx="6019800" cy="5851525"/>
          </a:xfrm>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type="dt" sz="half" idx="10"/>
          </p:nvPr>
        </p:nvSpPr>
        <p:spPr/>
        <p:txBody>
          <a:bodyPr xmlns:a="http://schemas.openxmlformats.org/drawingml/2006/main"/>
          <a:lstStyle xmlns:a="http://schemas.openxmlformats.org/drawingml/2006/main"/>
          <a:p xmlns:a="http://schemas.openxmlformats.org/drawingml/2006/main">
            <a:fld id="{72514870-5082-4025-BC8A-5E070B8EB77D}" type="datetimeFigureOut">
              <a:rPr lang="zh-CN" altLang="en-US" smtClean="0"/>
              <a:t/>
            </a:fld>
            <a:endParaRPr lang="zh-CN" altLang="en-US"/>
          </a:p>
        </p:txBody>
      </p:sp>
      <p:sp>
        <p:nvSpPr>
          <p:cNvPr id="5" name="文本框"/>
          <p:cNvSpPr>
            <a:spLocks xmlns:a="http://schemas.openxmlformats.org/drawingml/2006/main" noGrp="1"/>
          </p:cNvSpPr>
          <p:nvPr>
            <p:ph type="ftr" sz="quarter" idx="11"/>
          </p:nvPr>
        </p:nvSpPr>
        <p:spPr/>
        <p:txBody>
          <a:bodyPr xmlns:a="http://schemas.openxmlformats.org/drawingml/2006/main"/>
          <a:lstStyle xmlns:a="http://schemas.openxmlformats.org/drawingml/2006/main"/>
          <a:p xmlns:a="http://schemas.openxmlformats.org/drawingml/2006/main">
            <a:endParaRPr lang="zh-CN" altLang="en-US"/>
          </a:p>
        </p:txBody>
      </p:sp>
      <p:sp>
        <p:nvSpPr>
          <p:cNvPr id="6"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571821964"/>
      </p:ext>
    </p:extLst>
  </p:cSld>
  <p:clrMapOvr>
    <a:masterClrMapping xmlns:a="http://schemas.openxmlformats.org/drawingml/2006/main"/>
  </p:clrMapOvr>
</p:sldLayout>
</file>

<file path=ppt/slideLayouts/slideLayout12.xml><?xml version="1.0" encoding="utf-8"?>
<p:sldLayout xmlns:p="http://schemas.openxmlformats.org/presentationml/2006/main" showMasterSp="0" preserve="1">
  <p:cSld name="自定义版式">
    <p:bg>
      <p:bgPr>
        <a:gradFill xmlns:a="http://schemas.openxmlformats.org/drawingml/2006/main">
          <a:gsLst>
            <a:gs pos="0">
              <a:srgbClr val="CAC6C1"/>
            </a:gs>
            <a:gs pos="100000">
              <a:srgbClr val="ECEAE8"/>
            </a:gs>
          </a:gsLst>
          <a:path path="rect">
            <a:fillToRect l="100000" t="0" r="0" b="100000"/>
          </a:path>
        </a:gradFill>
      </p:bgPr>
    </p:bg>
    <p:spTree>
      <p:nvGrpSpPr>
        <p:cNvPr id="1" name=""/>
        <p:cNvGrpSpPr/>
        <p:nvPr/>
      </p:nvGrpSpPr>
      <p:grpSpPr>
        <a:xfrm xmlns:a="http://schemas.openxmlformats.org/drawingml/2006/main">
          <a:off x="0" y="0"/>
          <a:ext cx="0" cy="0"/>
          <a:chOff x="0" y="0"/>
          <a:chExt cx="0" cy="0"/>
        </a:xfrm>
      </p:grpSpPr>
      <p:sp>
        <p:nvSpPr>
          <p:cNvPr id="35" name="矩形"/>
          <p:cNvSpPr>
            <a:spLocks xmlns:a="http://schemas.openxmlformats.org/drawingml/2006/main"/>
          </p:cNvSpPr>
          <p:nvPr/>
        </p:nvSpPr>
        <p:spPr>
          <a:xfrm xmlns:a="http://schemas.openxmlformats.org/drawingml/2006/main" rot="0">
            <a:off x="0" y="2019476"/>
            <a:ext cx="12192000" cy="4105941"/>
          </a:xfrm>
          <a:prstGeom xmlns:a="http://schemas.openxmlformats.org/drawingml/2006/main" prst="rect"/>
          <a:gradFill xmlns:a="http://schemas.openxmlformats.org/drawingml/2006/main" rotWithShape="1">
            <a:gsLst>
              <a:gs pos="0">
                <a:srgbClr val="DFDBD5">
                  <a:alpha val="0"/>
                </a:srgbClr>
              </a:gs>
              <a:gs pos="100000">
                <a:srgbClr val="DFDBD5">
                  <a:alpha val="100000"/>
                </a:srgbClr>
              </a:gs>
            </a:gsLst>
            <a:lin ang="5400000" scaled="1"/>
          </a:gradFill>
          <a:ln xmlns:a="http://schemas.openxmlformats.org/drawingml/2006/main" w="15875" cmpd="sng" cap="flat">
            <a:noFill/>
            <a:prstDash val="solid"/>
            <a:round/>
          </a:ln>
        </p:spPr>
      </p:sp>
      <p:pic>
        <p:nvPicPr>
          <p:cNvPr id="34" name="图片"/>
          <p:cNvPicPr>
            <a:picLocks xmlns:a="http://schemas.openxmlformats.org/drawingml/2006/main" noChangeAspect="1"/>
          </p:cNvPicPr>
          <p:nvPr/>
        </p:nvPicPr>
        <p:blipFill>
          <a:blip xmlns:a="http://schemas.openxmlformats.org/drawingml/2006/main" xmlns:r="http://schemas.openxmlformats.org/officeDocument/2006/relationships" r:embed="rId2" cstate="print"/>
          <a:srcRect xmlns:a="http://schemas.openxmlformats.org/drawingml/2006/main" t="1538" b="-1538"/>
          <a:stretch xmlns:a="http://schemas.openxmlformats.org/drawingml/2006/main">
            <a:fillRect/>
          </a:stretch>
        </p:blipFill>
        <p:spPr>
          <a:xfrm xmlns:a="http://schemas.openxmlformats.org/drawingml/2006/main" rot="0">
            <a:off x="0" y="6126479"/>
            <a:ext cx="12192000" cy="742949"/>
          </a:xfrm>
          <a:prstGeom xmlns:a="http://schemas.openxmlformats.org/drawingml/2006/main" prst="rect"/>
          <a:noFill xmlns:a="http://schemas.openxmlformats.org/drawingml/2006/main"/>
          <a:ln xmlns:a="http://schemas.openxmlformats.org/drawingml/2006/main" w="12700" cmpd="sng" cap="flat">
            <a:noFill/>
            <a:prstDash val="solid"/>
            <a:miter/>
          </a:ln>
        </p:spPr>
      </p:pic>
      <p:sp>
        <p:nvSpPr>
          <p:cNvPr id="33" name="直线"/>
          <p:cNvSpPr>
            <a:spLocks xmlns:a="http://schemas.openxmlformats.org/drawingml/2006/main"/>
          </p:cNvSpPr>
          <p:nvPr/>
        </p:nvSpPr>
        <p:spPr>
          <a:xfrm xmlns:a="http://schemas.openxmlformats.org/drawingml/2006/main" rot="0">
            <a:off x="0" y="6128413"/>
            <a:ext cx="12192000" cy="0"/>
          </a:xfrm>
          <a:prstGeom xmlns:a="http://schemas.openxmlformats.org/drawingml/2006/main" prst="line"/>
          <a:noFill xmlns:a="http://schemas.openxmlformats.org/drawingml/2006/main"/>
          <a:ln xmlns:a="http://schemas.openxmlformats.org/drawingml/2006/main" w="12700" cmpd="sng" cap="flat">
            <a:solidFill>
              <a:srgbClr val="000001">
                <a:alpha val="20000"/>
              </a:srgbClr>
            </a:solidFill>
            <a:prstDash val="solid"/>
            <a:round/>
          </a:ln>
        </p:spPr>
      </p:sp>
      <p:sp>
        <p:nvSpPr>
          <p:cNvPr id="27" name="文本框"/>
          <p:cNvSpPr>
            <a:spLocks xmlns:a="http://schemas.openxmlformats.org/drawingml/2006/main" noGrp="1"/>
          </p:cNvSpPr>
          <p:nvPr>
            <p:ph type="title"/>
          </p:nvPr>
        </p:nvSpPr>
        <p:spPr>
          <a:xfrm xmlns:a="http://schemas.openxmlformats.org/drawingml/2006/main" rot="0">
            <a:off x="1451579" y="804519"/>
            <a:ext cx="9603276" cy="1049235"/>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bodyPr>
          <a:lstStyle xmlns:a="http://schemas.openxmlformats.org/drawingml/2006/main"/>
          <a:p xmlns:a="http://schemas.openxmlformats.org/drawingml/2006/main">
            <a:r>
              <a:rPr lang="en-US" altLang="zh-CN"/>
              <a:t>Click to edit Master title style</a:t>
            </a:r>
            <a:endParaRPr lang="zh-CN" altLang="en-US"/>
          </a:p>
        </p:txBody>
      </p:sp>
      <p:sp>
        <p:nvSpPr>
          <p:cNvPr id="28" name="文本框"/>
          <p:cNvSpPr>
            <a:spLocks xmlns:a="http://schemas.openxmlformats.org/drawingml/2006/main" noGrp="1"/>
          </p:cNvSpPr>
          <p:nvPr>
            <p:ph type="body" idx="1"/>
          </p:nvPr>
        </p:nvSpPr>
        <p:spPr>
          <a:xfrm xmlns:a="http://schemas.openxmlformats.org/drawingml/2006/main" rot="0">
            <a:off x="1451579" y="2015731"/>
            <a:ext cx="9603276" cy="3450613"/>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bodyPr>
          <a:lstStyle xmlns:a="http://schemas.openxmlformats.org/drawingml/2006/main"/>
          <a:p xmlns:a="http://schemas.openxmlformats.org/drawingml/2006/main">
            <a:r>
              <a:rPr lang="en-US" altLang="zh-CN"/>
              <a:t>Click to edit Master text styles</a:t>
            </a:r>
            <a:endParaRPr lang="en-US" altLang="zh-CN"/>
          </a:p>
          <a:p xmlns:a="http://schemas.openxmlformats.org/drawingml/2006/main">
            <a:pPr lvl="1"/>
            <a:r>
              <a:rPr lang="en-US" altLang="zh-CN"/>
              <a:t>Second level</a:t>
            </a:r>
            <a:endParaRPr lang="en-US" altLang="zh-CN"/>
          </a:p>
          <a:p xmlns:a="http://schemas.openxmlformats.org/drawingml/2006/main">
            <a:pPr lvl="2"/>
            <a:r>
              <a:rPr lang="en-US" altLang="zh-CN"/>
              <a:t>Third level</a:t>
            </a:r>
            <a:endParaRPr lang="en-US" altLang="zh-CN"/>
          </a:p>
          <a:p xmlns:a="http://schemas.openxmlformats.org/drawingml/2006/main">
            <a:pPr lvl="3"/>
            <a:r>
              <a:rPr lang="en-US" altLang="zh-CN"/>
              <a:t>Fourth level</a:t>
            </a:r>
            <a:endParaRPr lang="en-US" altLang="zh-CN"/>
          </a:p>
          <a:p xmlns:a="http://schemas.openxmlformats.org/drawingml/2006/main">
            <a:pPr lvl="4"/>
            <a:r>
              <a:rPr lang="en-US" altLang="zh-CN"/>
              <a:t>Fifth level</a:t>
            </a:r>
            <a:endParaRPr lang="zh-CN" altLang="en-US"/>
          </a:p>
        </p:txBody>
      </p:sp>
      <p:sp>
        <p:nvSpPr>
          <p:cNvPr id="29" name="文本框"/>
          <p:cNvSpPr>
            <a:spLocks xmlns:a="http://schemas.openxmlformats.org/drawingml/2006/main" noGrp="1"/>
          </p:cNvSpPr>
          <p:nvPr>
            <p:ph type="dt" idx="10"/>
          </p:nvPr>
        </p:nvSpPr>
        <p:spPr>
          <a:xfrm xmlns:a="http://schemas.openxmlformats.org/drawingml/2006/main" rot="0">
            <a:off x="7554137" y="330370"/>
            <a:ext cx="3500714" cy="309200"/>
          </a:xfrm>
          <a:prstGeom xmlns:a="http://schemas.openxmlformats.org/drawingml/2006/main" prst="rect"/>
          <a:noFill xmlns:a="http://schemas.openxmlformats.org/drawingml/2006/main"/>
          <a:ln xmlns:a="http://schemas.openxmlformats.org/drawingml/2006/main" cmpd="sng" cap="flat">
            <a:noFill/>
            <a:prstDash val="solid"/>
            <a:miter/>
          </a:ln>
        </p:spPr>
        <p:txBody>
          <a:bodyPr xmlns:a="http://schemas.openxmlformats.org/drawingml/2006/main" vert="horz" wrap="square" lIns="91440" tIns="45720" rIns="91440" bIns="45720" anchor="ctr" anchorCtr="0">
            <a:prstTxWarp prst="textNoShape"/>
          </a:bodyPr>
          <a:lstStyle xmlns:a="http://schemas.openxmlformats.org/drawingml/2006/main"/>
          <a:p xmlns:a="http://schemas.openxmlformats.org/drawingml/2006/main">
            <a:pPr algn="r"/>
            <a:endParaRPr lang="zh-CN" altLang="en-US" sz="1000">
              <a:solidFill>
                <a:srgbClr val="898989"/>
              </a:solidFill>
              <a:latin typeface="Gill Sans MT" pitchFamily="0" charset="0"/>
              <a:ea typeface="等线" pitchFamily="0" charset="0"/>
              <a:cs typeface="Gill Sans MT" pitchFamily="0" charset="0"/>
            </a:endParaRPr>
          </a:p>
        </p:txBody>
      </p:sp>
      <p:sp>
        <p:nvSpPr>
          <p:cNvPr id="30" name="文本框"/>
          <p:cNvSpPr>
            <a:spLocks xmlns:a="http://schemas.openxmlformats.org/drawingml/2006/main" noGrp="1"/>
          </p:cNvSpPr>
          <p:nvPr>
            <p:ph type="ftr"/>
          </p:nvPr>
        </p:nvSpPr>
        <p:spPr>
          <a:xfrm xmlns:a="http://schemas.openxmlformats.org/drawingml/2006/main" rot="0">
            <a:off x="1451579" y="329307"/>
            <a:ext cx="5938836" cy="309200"/>
          </a:xfrm>
          <a:prstGeom xmlns:a="http://schemas.openxmlformats.org/drawingml/2006/main" prst="rect"/>
          <a:noFill xmlns:a="http://schemas.openxmlformats.org/drawingml/2006/main"/>
          <a:ln xmlns:a="http://schemas.openxmlformats.org/drawingml/2006/main" cmpd="sng" cap="flat">
            <a:noFill/>
            <a:prstDash val="solid"/>
            <a:miter/>
          </a:ln>
        </p:spPr>
        <p:txBody>
          <a:bodyPr xmlns:a="http://schemas.openxmlformats.org/drawingml/2006/main" vert="horz" wrap="square" lIns="91440" tIns="45720" rIns="91440" bIns="45720" anchor="ctr" anchorCtr="0">
            <a:prstTxWarp prst="textNoShape"/>
          </a:bodyPr>
          <a:lstStyle xmlns:a="http://schemas.openxmlformats.org/drawingml/2006/main"/>
          <a:p xmlns:a="http://schemas.openxmlformats.org/drawingml/2006/main">
            <a:pPr algn="l"/>
            <a:endParaRPr lang="zh-CN" altLang="en-US" sz="1000">
              <a:solidFill>
                <a:srgbClr val="898989"/>
              </a:solidFill>
              <a:latin typeface="Gill Sans MT" pitchFamily="0" charset="0"/>
              <a:ea typeface="等线" pitchFamily="0" charset="0"/>
              <a:cs typeface="Gill Sans MT" pitchFamily="0" charset="0"/>
            </a:endParaRPr>
          </a:p>
        </p:txBody>
      </p:sp>
      <p:sp>
        <p:nvSpPr>
          <p:cNvPr id="31" name="文本框"/>
          <p:cNvSpPr>
            <a:spLocks xmlns:a="http://schemas.openxmlformats.org/drawingml/2006/main" noGrp="1"/>
          </p:cNvSpPr>
          <p:nvPr>
            <p:ph type="sldNum"/>
          </p:nvPr>
        </p:nvSpPr>
        <p:spPr>
          <a:xfrm xmlns:a="http://schemas.openxmlformats.org/drawingml/2006/main" rot="0">
            <a:off x="480060" y="798972"/>
            <a:ext cx="811019" cy="503578"/>
          </a:xfrm>
          <a:prstGeom xmlns:a="http://schemas.openxmlformats.org/drawingml/2006/main" prst="rect"/>
          <a:noFill xmlns:a="http://schemas.openxmlformats.org/drawingml/2006/main"/>
          <a:ln xmlns:a="http://schemas.openxmlformats.org/drawingml/2006/main" cmpd="sng" cap="flat">
            <a:noFill/>
            <a:prstDash val="solid"/>
            <a:miter/>
          </a:ln>
        </p:spPr>
        <p:txBody>
          <a:bodyPr xmlns:a="http://schemas.openxmlformats.org/drawingml/2006/main" vert="horz" wrap="square" lIns="91440" tIns="45720" rIns="91440" bIns="45720" anchor="t" anchorCtr="0">
            <a:prstTxWarp prst="textNoShape"/>
          </a:bodyPr>
          <a:lstStyle xmlns:a="http://schemas.openxmlformats.org/drawingml/2006/main"/>
          <a:p xmlns:a="http://schemas.openxmlformats.org/drawingml/2006/main">
            <a:pPr algn="r"/>
            <a:fld id="{CAD2D6BD-DE1B-4B5F-8B41-2702339687B9}" type="slidenum">
              <a:rPr lang="en-US" altLang="zh-CN" sz="2800" b="0" i="0" u="none" strike="noStrike" kern="1200" cap="none" spc="0" baseline="0">
                <a:solidFill>
                  <a:schemeClr val="accent1"/>
                </a:solidFill>
                <a:latin typeface="Gill Sans MT" pitchFamily="0" charset="0"/>
                <a:ea typeface="等线" pitchFamily="0" charset="0"/>
                <a:cs typeface="Gill Sans MT" pitchFamily="0" charset="0"/>
              </a:rPr>
              <a:t>&lt;#&gt;</a:t>
            </a:fld>
            <a:endParaRPr lang="zh-CN" altLang="en-US" sz="2800">
              <a:solidFill>
                <a:schemeClr val="accent1"/>
              </a:solidFill>
              <a:latin typeface="Gill Sans MT" pitchFamily="0" charset="0"/>
              <a:ea typeface="等线" pitchFamily="0" charset="0"/>
              <a:cs typeface="Gill Sans MT" pitchFamily="0" charset="0"/>
            </a:endParaRPr>
          </a:p>
        </p:txBody>
      </p:sp>
      <p:sp>
        <p:nvSpPr>
          <p:cNvPr id="32" name="直线"/>
          <p:cNvSpPr>
            <a:spLocks xmlns:a="http://schemas.openxmlformats.org/drawingml/2006/main"/>
          </p:cNvSpPr>
          <p:nvPr/>
        </p:nvSpPr>
        <p:spPr>
          <a:xfrm xmlns:a="http://schemas.openxmlformats.org/drawingml/2006/main" rot="0">
            <a:off x="1453896" y="1847088"/>
            <a:ext cx="9607522" cy="0"/>
          </a:xfrm>
          <a:prstGeom xmlns:a="http://schemas.openxmlformats.org/drawingml/2006/main" prst="line"/>
          <a:noFill xmlns:a="http://schemas.openxmlformats.org/drawingml/2006/main"/>
          <a:ln xmlns:a="http://schemas.openxmlformats.org/drawingml/2006/main" w="31750" cmpd="sng" cap="flat">
            <a:solidFill>
              <a:srgbClr val="B71E42"/>
            </a:solidFill>
            <a:prstDash val="solid"/>
            <a:round/>
          </a:ln>
        </p:spPr>
      </p:sp>
    </p:spTree>
    <p:extLst>
      <p:ext uri="{BB962C8B-B14F-4D97-AF65-F5344CB8AC3E}">
        <p14:creationId xmlns:p14="http://schemas.microsoft.com/office/powerpoint/2010/main" val="1998916238"/>
      </p:ext>
    </p:extLst>
  </p:cSld>
  <p:clrMapOvr>
    <a:masterClrMapping xmlns:a="http://schemas.openxmlformats.org/drawingml/2006/main"/>
  </p:clrMapOvr>
</p:sldLayout>
</file>

<file path=ppt/slideLayouts/slideLayout13.xml><?xml version="1.0" encoding="utf-8"?>
<p:sldLayout xmlns:p="http://schemas.openxmlformats.org/presentationml/2006/main" showMasterSp="0" preserve="1">
  <p:cSld name="自定义版式">
    <p:bg>
      <p:bgPr>
        <a:gradFill xmlns:a="http://schemas.openxmlformats.org/drawingml/2006/main">
          <a:gsLst>
            <a:gs pos="0">
              <a:srgbClr val="CAC6C1"/>
            </a:gs>
            <a:gs pos="100000">
              <a:srgbClr val="ECEAE8"/>
            </a:gs>
          </a:gsLst>
          <a:path path="rect">
            <a:fillToRect l="100000" t="0" r="0" b="100000"/>
          </a:path>
        </a:gradFill>
      </p:bgPr>
    </p:bg>
    <p:spTree>
      <p:nvGrpSpPr>
        <p:cNvPr id="1" name=""/>
        <p:cNvGrpSpPr/>
        <p:nvPr/>
      </p:nvGrpSpPr>
      <p:grpSpPr>
        <a:xfrm xmlns:a="http://schemas.openxmlformats.org/drawingml/2006/main">
          <a:off x="0" y="0"/>
          <a:ext cx="0" cy="0"/>
          <a:chOff x="0" y="0"/>
          <a:chExt cx="0" cy="0"/>
        </a:xfrm>
      </p:grpSpPr>
      <p:sp>
        <p:nvSpPr>
          <p:cNvPr id="55" name="矩形"/>
          <p:cNvSpPr>
            <a:spLocks xmlns:a="http://schemas.openxmlformats.org/drawingml/2006/main"/>
          </p:cNvSpPr>
          <p:nvPr/>
        </p:nvSpPr>
        <p:spPr>
          <a:xfrm xmlns:a="http://schemas.openxmlformats.org/drawingml/2006/main" rot="0">
            <a:off x="0" y="2019476"/>
            <a:ext cx="12192000" cy="4105941"/>
          </a:xfrm>
          <a:prstGeom xmlns:a="http://schemas.openxmlformats.org/drawingml/2006/main" prst="rect"/>
          <a:gradFill xmlns:a="http://schemas.openxmlformats.org/drawingml/2006/main" rotWithShape="1">
            <a:gsLst>
              <a:gs pos="0">
                <a:srgbClr val="DFDBD5">
                  <a:alpha val="0"/>
                </a:srgbClr>
              </a:gs>
              <a:gs pos="100000">
                <a:srgbClr val="DFDBD5">
                  <a:alpha val="100000"/>
                </a:srgbClr>
              </a:gs>
            </a:gsLst>
            <a:lin ang="5400000" scaled="1"/>
          </a:gradFill>
          <a:ln xmlns:a="http://schemas.openxmlformats.org/drawingml/2006/main" w="15875" cmpd="sng" cap="flat">
            <a:noFill/>
            <a:prstDash val="solid"/>
            <a:round/>
          </a:ln>
        </p:spPr>
      </p:sp>
      <p:pic>
        <p:nvPicPr>
          <p:cNvPr id="54" name="图片"/>
          <p:cNvPicPr>
            <a:picLocks xmlns:a="http://schemas.openxmlformats.org/drawingml/2006/main" noChangeAspect="1"/>
          </p:cNvPicPr>
          <p:nvPr/>
        </p:nvPicPr>
        <p:blipFill>
          <a:blip xmlns:a="http://schemas.openxmlformats.org/drawingml/2006/main" xmlns:r="http://schemas.openxmlformats.org/officeDocument/2006/relationships" r:embed="rId2" cstate="print"/>
          <a:srcRect xmlns:a="http://schemas.openxmlformats.org/drawingml/2006/main" t="1538" b="-1538"/>
          <a:stretch xmlns:a="http://schemas.openxmlformats.org/drawingml/2006/main">
            <a:fillRect/>
          </a:stretch>
        </p:blipFill>
        <p:spPr>
          <a:xfrm xmlns:a="http://schemas.openxmlformats.org/drawingml/2006/main" rot="0">
            <a:off x="0" y="6126479"/>
            <a:ext cx="12192000" cy="742949"/>
          </a:xfrm>
          <a:prstGeom xmlns:a="http://schemas.openxmlformats.org/drawingml/2006/main" prst="rect"/>
          <a:noFill xmlns:a="http://schemas.openxmlformats.org/drawingml/2006/main"/>
          <a:ln xmlns:a="http://schemas.openxmlformats.org/drawingml/2006/main" w="12700" cmpd="sng" cap="flat">
            <a:noFill/>
            <a:prstDash val="solid"/>
            <a:miter/>
          </a:ln>
        </p:spPr>
      </p:pic>
      <p:sp>
        <p:nvSpPr>
          <p:cNvPr id="53" name="直线"/>
          <p:cNvSpPr>
            <a:spLocks xmlns:a="http://schemas.openxmlformats.org/drawingml/2006/main"/>
          </p:cNvSpPr>
          <p:nvPr/>
        </p:nvSpPr>
        <p:spPr>
          <a:xfrm xmlns:a="http://schemas.openxmlformats.org/drawingml/2006/main" rot="0">
            <a:off x="0" y="6128413"/>
            <a:ext cx="12192000" cy="0"/>
          </a:xfrm>
          <a:prstGeom xmlns:a="http://schemas.openxmlformats.org/drawingml/2006/main" prst="line"/>
          <a:noFill xmlns:a="http://schemas.openxmlformats.org/drawingml/2006/main"/>
          <a:ln xmlns:a="http://schemas.openxmlformats.org/drawingml/2006/main" w="12700" cmpd="sng" cap="flat">
            <a:solidFill>
              <a:srgbClr val="000001">
                <a:alpha val="20000"/>
              </a:srgbClr>
            </a:solidFill>
            <a:prstDash val="solid"/>
            <a:round/>
          </a:ln>
        </p:spPr>
      </p:sp>
      <p:sp>
        <p:nvSpPr>
          <p:cNvPr id="46" name="文本框"/>
          <p:cNvSpPr>
            <a:spLocks xmlns:a="http://schemas.openxmlformats.org/drawingml/2006/main" noGrp="1"/>
          </p:cNvSpPr>
          <p:nvPr>
            <p:ph type="title"/>
          </p:nvPr>
        </p:nvSpPr>
        <p:spPr>
          <a:xfrm xmlns:a="http://schemas.openxmlformats.org/drawingml/2006/main" rot="0">
            <a:off x="1449216" y="804888"/>
            <a:ext cx="9605635" cy="1059304"/>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bodyPr>
          <a:lstStyle xmlns:a="http://schemas.openxmlformats.org/drawingml/2006/main"/>
          <a:p xmlns:a="http://schemas.openxmlformats.org/drawingml/2006/main">
            <a:r>
              <a:rPr lang="en-US" altLang="zh-CN"/>
              <a:t>Click to edit Master title style</a:t>
            </a:r>
            <a:endParaRPr lang="zh-CN" altLang="en-US"/>
          </a:p>
        </p:txBody>
      </p:sp>
      <p:sp>
        <p:nvSpPr>
          <p:cNvPr id="47" name="文本框"/>
          <p:cNvSpPr>
            <a:spLocks xmlns:a="http://schemas.openxmlformats.org/drawingml/2006/main" noGrp="1"/>
          </p:cNvSpPr>
          <p:nvPr>
            <p:ph type="body" idx="1"/>
          </p:nvPr>
        </p:nvSpPr>
        <p:spPr>
          <a:xfrm xmlns:a="http://schemas.openxmlformats.org/drawingml/2006/main" rot="0">
            <a:off x="1447330" y="2010878"/>
            <a:ext cx="4645152" cy="3448595"/>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bodyPr>
          <a:lstStyle xmlns:a="http://schemas.openxmlformats.org/drawingml/2006/main"/>
          <a:p xmlns:a="http://schemas.openxmlformats.org/drawingml/2006/main">
            <a:r>
              <a:rPr lang="en-US" altLang="zh-CN"/>
              <a:t>Click to edit Master text styles</a:t>
            </a:r>
            <a:endParaRPr lang="en-US" altLang="zh-CN"/>
          </a:p>
          <a:p xmlns:a="http://schemas.openxmlformats.org/drawingml/2006/main">
            <a:pPr lvl="1"/>
            <a:r>
              <a:rPr lang="en-US" altLang="zh-CN"/>
              <a:t>Second level</a:t>
            </a:r>
            <a:endParaRPr lang="en-US" altLang="zh-CN"/>
          </a:p>
          <a:p xmlns:a="http://schemas.openxmlformats.org/drawingml/2006/main">
            <a:pPr lvl="2"/>
            <a:r>
              <a:rPr lang="en-US" altLang="zh-CN"/>
              <a:t>Third level</a:t>
            </a:r>
            <a:endParaRPr lang="en-US" altLang="zh-CN"/>
          </a:p>
          <a:p xmlns:a="http://schemas.openxmlformats.org/drawingml/2006/main">
            <a:pPr lvl="3"/>
            <a:r>
              <a:rPr lang="en-US" altLang="zh-CN"/>
              <a:t>Fourth level</a:t>
            </a:r>
            <a:endParaRPr lang="en-US" altLang="zh-CN"/>
          </a:p>
          <a:p xmlns:a="http://schemas.openxmlformats.org/drawingml/2006/main">
            <a:pPr lvl="4"/>
            <a:r>
              <a:rPr lang="en-US" altLang="zh-CN"/>
              <a:t>Fifth level</a:t>
            </a:r>
            <a:endParaRPr lang="zh-CN" altLang="en-US"/>
          </a:p>
        </p:txBody>
      </p:sp>
      <p:sp>
        <p:nvSpPr>
          <p:cNvPr id="48" name="文本框"/>
          <p:cNvSpPr>
            <a:spLocks xmlns:a="http://schemas.openxmlformats.org/drawingml/2006/main" noGrp="1"/>
          </p:cNvSpPr>
          <p:nvPr>
            <p:ph type="body" idx="2"/>
          </p:nvPr>
        </p:nvSpPr>
        <p:spPr>
          <a:xfrm xmlns:a="http://schemas.openxmlformats.org/drawingml/2006/main" rot="0">
            <a:off x="6413771" y="2017343"/>
            <a:ext cx="4645152" cy="3441519"/>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bodyPr>
          <a:lstStyle xmlns:a="http://schemas.openxmlformats.org/drawingml/2006/main"/>
          <a:p xmlns:a="http://schemas.openxmlformats.org/drawingml/2006/main">
            <a:r>
              <a:rPr lang="en-US" altLang="zh-CN"/>
              <a:t>Click to edit Master text styles</a:t>
            </a:r>
            <a:endParaRPr lang="en-US" altLang="zh-CN"/>
          </a:p>
          <a:p xmlns:a="http://schemas.openxmlformats.org/drawingml/2006/main">
            <a:pPr lvl="1"/>
            <a:r>
              <a:rPr lang="en-US" altLang="zh-CN"/>
              <a:t>Second level</a:t>
            </a:r>
            <a:endParaRPr lang="en-US" altLang="zh-CN"/>
          </a:p>
          <a:p xmlns:a="http://schemas.openxmlformats.org/drawingml/2006/main">
            <a:pPr lvl="2"/>
            <a:r>
              <a:rPr lang="en-US" altLang="zh-CN"/>
              <a:t>Third level</a:t>
            </a:r>
            <a:endParaRPr lang="en-US" altLang="zh-CN"/>
          </a:p>
          <a:p xmlns:a="http://schemas.openxmlformats.org/drawingml/2006/main">
            <a:pPr lvl="3"/>
            <a:r>
              <a:rPr lang="en-US" altLang="zh-CN"/>
              <a:t>Fourth level</a:t>
            </a:r>
            <a:endParaRPr lang="en-US" altLang="zh-CN"/>
          </a:p>
          <a:p xmlns:a="http://schemas.openxmlformats.org/drawingml/2006/main">
            <a:pPr lvl="4"/>
            <a:r>
              <a:rPr lang="en-US" altLang="zh-CN"/>
              <a:t>Fifth level</a:t>
            </a:r>
            <a:endParaRPr lang="zh-CN" altLang="en-US"/>
          </a:p>
        </p:txBody>
      </p:sp>
      <p:sp>
        <p:nvSpPr>
          <p:cNvPr id="49" name="文本框"/>
          <p:cNvSpPr>
            <a:spLocks xmlns:a="http://schemas.openxmlformats.org/drawingml/2006/main" noGrp="1"/>
          </p:cNvSpPr>
          <p:nvPr>
            <p:ph type="dt" idx="10"/>
          </p:nvPr>
        </p:nvSpPr>
        <p:spPr>
          <a:xfrm xmlns:a="http://schemas.openxmlformats.org/drawingml/2006/main" rot="0">
            <a:off x="7554137" y="330370"/>
            <a:ext cx="3500714" cy="309200"/>
          </a:xfrm>
          <a:prstGeom xmlns:a="http://schemas.openxmlformats.org/drawingml/2006/main" prst="rect"/>
          <a:noFill xmlns:a="http://schemas.openxmlformats.org/drawingml/2006/main"/>
          <a:ln xmlns:a="http://schemas.openxmlformats.org/drawingml/2006/main" cmpd="sng" cap="flat">
            <a:noFill/>
            <a:prstDash val="solid"/>
            <a:miter/>
          </a:ln>
        </p:spPr>
        <p:txBody>
          <a:bodyPr xmlns:a="http://schemas.openxmlformats.org/drawingml/2006/main" vert="horz" wrap="square" lIns="91440" tIns="45720" rIns="91440" bIns="45720" anchor="ctr" anchorCtr="0">
            <a:prstTxWarp prst="textNoShape"/>
          </a:bodyPr>
          <a:lstStyle xmlns:a="http://schemas.openxmlformats.org/drawingml/2006/main"/>
          <a:p xmlns:a="http://schemas.openxmlformats.org/drawingml/2006/main">
            <a:pPr algn="r"/>
            <a:endParaRPr lang="zh-CN" altLang="en-US" sz="1000">
              <a:solidFill>
                <a:srgbClr val="898989"/>
              </a:solidFill>
              <a:latin typeface="Gill Sans MT" pitchFamily="0" charset="0"/>
              <a:ea typeface="等线" pitchFamily="0" charset="0"/>
              <a:cs typeface="Gill Sans MT" pitchFamily="0" charset="0"/>
            </a:endParaRPr>
          </a:p>
        </p:txBody>
      </p:sp>
      <p:sp>
        <p:nvSpPr>
          <p:cNvPr id="50" name="文本框"/>
          <p:cNvSpPr>
            <a:spLocks xmlns:a="http://schemas.openxmlformats.org/drawingml/2006/main" noGrp="1"/>
          </p:cNvSpPr>
          <p:nvPr>
            <p:ph type="ftr"/>
          </p:nvPr>
        </p:nvSpPr>
        <p:spPr>
          <a:xfrm xmlns:a="http://schemas.openxmlformats.org/drawingml/2006/main" rot="0">
            <a:off x="1451579" y="329307"/>
            <a:ext cx="5938836" cy="309200"/>
          </a:xfrm>
          <a:prstGeom xmlns:a="http://schemas.openxmlformats.org/drawingml/2006/main" prst="rect"/>
          <a:noFill xmlns:a="http://schemas.openxmlformats.org/drawingml/2006/main"/>
          <a:ln xmlns:a="http://schemas.openxmlformats.org/drawingml/2006/main" cmpd="sng" cap="flat">
            <a:noFill/>
            <a:prstDash val="solid"/>
            <a:miter/>
          </a:ln>
        </p:spPr>
        <p:txBody>
          <a:bodyPr xmlns:a="http://schemas.openxmlformats.org/drawingml/2006/main" vert="horz" wrap="square" lIns="91440" tIns="45720" rIns="91440" bIns="45720" anchor="ctr" anchorCtr="0">
            <a:prstTxWarp prst="textNoShape"/>
          </a:bodyPr>
          <a:lstStyle xmlns:a="http://schemas.openxmlformats.org/drawingml/2006/main"/>
          <a:p xmlns:a="http://schemas.openxmlformats.org/drawingml/2006/main">
            <a:pPr algn="l"/>
            <a:endParaRPr lang="zh-CN" altLang="en-US" sz="1000">
              <a:solidFill>
                <a:srgbClr val="898989"/>
              </a:solidFill>
              <a:latin typeface="Gill Sans MT" pitchFamily="0" charset="0"/>
              <a:ea typeface="等线" pitchFamily="0" charset="0"/>
              <a:cs typeface="Gill Sans MT" pitchFamily="0" charset="0"/>
            </a:endParaRPr>
          </a:p>
        </p:txBody>
      </p:sp>
      <p:sp>
        <p:nvSpPr>
          <p:cNvPr id="51" name="文本框"/>
          <p:cNvSpPr>
            <a:spLocks xmlns:a="http://schemas.openxmlformats.org/drawingml/2006/main" noGrp="1"/>
          </p:cNvSpPr>
          <p:nvPr>
            <p:ph type="sldNum"/>
          </p:nvPr>
        </p:nvSpPr>
        <p:spPr>
          <a:xfrm xmlns:a="http://schemas.openxmlformats.org/drawingml/2006/main" rot="0">
            <a:off x="480060" y="798972"/>
            <a:ext cx="811019" cy="503578"/>
          </a:xfrm>
          <a:prstGeom xmlns:a="http://schemas.openxmlformats.org/drawingml/2006/main" prst="rect"/>
          <a:noFill xmlns:a="http://schemas.openxmlformats.org/drawingml/2006/main"/>
          <a:ln xmlns:a="http://schemas.openxmlformats.org/drawingml/2006/main" cmpd="sng" cap="flat">
            <a:noFill/>
            <a:prstDash val="solid"/>
            <a:miter/>
          </a:ln>
        </p:spPr>
        <p:txBody>
          <a:bodyPr xmlns:a="http://schemas.openxmlformats.org/drawingml/2006/main" vert="horz" wrap="square" lIns="91440" tIns="45720" rIns="91440" bIns="45720" anchor="t" anchorCtr="0">
            <a:prstTxWarp prst="textNoShape"/>
          </a:bodyPr>
          <a:lstStyle xmlns:a="http://schemas.openxmlformats.org/drawingml/2006/main"/>
          <a:p xmlns:a="http://schemas.openxmlformats.org/drawingml/2006/main">
            <a:pPr algn="r"/>
            <a:fld id="{CAD2D6BD-DE1B-4B5F-8B41-2702339687B9}" type="slidenum">
              <a:rPr lang="en-US" altLang="zh-CN" sz="2800" b="0" i="0" u="none" strike="noStrike" kern="1200" cap="none" spc="0" baseline="0">
                <a:solidFill>
                  <a:schemeClr val="accent1"/>
                </a:solidFill>
                <a:latin typeface="Gill Sans MT" pitchFamily="0" charset="0"/>
                <a:ea typeface="等线" pitchFamily="0" charset="0"/>
                <a:cs typeface="Gill Sans MT" pitchFamily="0" charset="0"/>
              </a:rPr>
              <a:t>&lt;#&gt;</a:t>
            </a:fld>
            <a:endParaRPr lang="zh-CN" altLang="en-US" sz="2800">
              <a:solidFill>
                <a:schemeClr val="accent1"/>
              </a:solidFill>
              <a:latin typeface="Gill Sans MT" pitchFamily="0" charset="0"/>
              <a:ea typeface="等线" pitchFamily="0" charset="0"/>
              <a:cs typeface="Gill Sans MT" pitchFamily="0" charset="0"/>
            </a:endParaRPr>
          </a:p>
        </p:txBody>
      </p:sp>
      <p:sp>
        <p:nvSpPr>
          <p:cNvPr id="52" name="直线"/>
          <p:cNvSpPr>
            <a:spLocks xmlns:a="http://schemas.openxmlformats.org/drawingml/2006/main"/>
          </p:cNvSpPr>
          <p:nvPr/>
        </p:nvSpPr>
        <p:spPr>
          <a:xfrm xmlns:a="http://schemas.openxmlformats.org/drawingml/2006/main" rot="0">
            <a:off x="1453896" y="1847088"/>
            <a:ext cx="9607522" cy="0"/>
          </a:xfrm>
          <a:prstGeom xmlns:a="http://schemas.openxmlformats.org/drawingml/2006/main" prst="line"/>
          <a:noFill xmlns:a="http://schemas.openxmlformats.org/drawingml/2006/main"/>
          <a:ln xmlns:a="http://schemas.openxmlformats.org/drawingml/2006/main" w="31750" cmpd="sng" cap="flat">
            <a:solidFill>
              <a:srgbClr val="B71E42"/>
            </a:solidFill>
            <a:prstDash val="solid"/>
            <a:round/>
          </a:ln>
        </p:spPr>
      </p:sp>
    </p:spTree>
    <p:extLst>
      <p:ext uri="{BB962C8B-B14F-4D97-AF65-F5344CB8AC3E}">
        <p14:creationId xmlns:p14="http://schemas.microsoft.com/office/powerpoint/2010/main" val="1084330133"/>
      </p:ext>
    </p:extLst>
  </p:cSld>
  <p:clrMapOvr>
    <a:masterClrMapping xmlns:a="http://schemas.openxmlformats.org/drawingml/2006/main"/>
  </p:clrMapOvr>
</p:sldLayout>
</file>

<file path=ppt/slideLayouts/slideLayout2.xml><?xml version="1.0" encoding="utf-8"?>
<p:sldLayout xmlns:p="http://schemas.openxmlformats.org/presentationml/2006/main" type="obj" preserve="1">
  <p:cSld name="标题和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p:txBody>
          <a:bodyPr xmlns:a="http://schemas.openxmlformats.org/drawingml/2006/main"/>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type="dt" sz="half" idx="10"/>
          </p:nvPr>
        </p:nvSpPr>
        <p:spPr/>
        <p:txBody>
          <a:bodyPr xmlns:a="http://schemas.openxmlformats.org/drawingml/2006/main"/>
          <a:lstStyle xmlns:a="http://schemas.openxmlformats.org/drawingml/2006/main"/>
          <a:p xmlns:a="http://schemas.openxmlformats.org/drawingml/2006/main">
            <a:fld id="{72514870-5082-4025-BC8A-5E070B8EB77D}" type="datetimeFigureOut">
              <a:rPr lang="zh-CN" altLang="en-US" smtClean="0"/>
              <a:t/>
            </a:fld>
            <a:endParaRPr lang="zh-CN" altLang="en-US"/>
          </a:p>
        </p:txBody>
      </p:sp>
      <p:sp>
        <p:nvSpPr>
          <p:cNvPr id="5" name="文本框"/>
          <p:cNvSpPr>
            <a:spLocks xmlns:a="http://schemas.openxmlformats.org/drawingml/2006/main" noGrp="1"/>
          </p:cNvSpPr>
          <p:nvPr>
            <p:ph type="ftr" sz="quarter" idx="11"/>
          </p:nvPr>
        </p:nvSpPr>
        <p:spPr/>
        <p:txBody>
          <a:bodyPr xmlns:a="http://schemas.openxmlformats.org/drawingml/2006/main"/>
          <a:lstStyle xmlns:a="http://schemas.openxmlformats.org/drawingml/2006/main"/>
          <a:p xmlns:a="http://schemas.openxmlformats.org/drawingml/2006/main">
            <a:endParaRPr lang="zh-CN" altLang="en-US"/>
          </a:p>
        </p:txBody>
      </p:sp>
      <p:sp>
        <p:nvSpPr>
          <p:cNvPr id="6"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1676111933"/>
      </p:ext>
    </p:extLst>
  </p:cSld>
  <p:clrMapOvr>
    <a:masterClrMapping xmlns:a="http://schemas.openxmlformats.org/drawingml/2006/main"/>
  </p:clrMapOvr>
</p:sldLayout>
</file>

<file path=ppt/slideLayouts/slideLayout3.xml><?xml version="1.0" encoding="utf-8"?>
<p:sldLayout xmlns:p="http://schemas.openxmlformats.org/presentationml/2006/main" type="secHead" preserve="1">
  <p:cSld name="节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722313" y="4406900"/>
            <a:ext cx="7772400" cy="1362075"/>
          </a:xfrm>
        </p:spPr>
        <p:txBody>
          <a:bodyPr xmlns:a="http://schemas.openxmlformats.org/drawingml/2006/main" anchor="t"/>
          <a:lstStyle xmlns:a="http://schemas.openxmlformats.org/drawingml/2006/main">
            <a:lvl1pPr algn="l">
              <a:defRPr sz="4000" b="1" cap="all"/>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722313" y="2906713"/>
            <a:ext cx="7772400" cy="1500187"/>
          </a:xfrm>
        </p:spPr>
        <p:txBody>
          <a:bodyPr xmlns:a="http://schemas.openxmlformats.org/drawingml/2006/main" anchor="b"/>
          <a:lstStyle xmlns:a="http://schemas.openxmlformats.org/drawingml/2006/main">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xmlns:a="http://schemas.openxmlformats.org/drawingml/2006/main">
            <a:pPr lvl="0"/>
            <a:r>
              <a:rPr lang="zh-CN" altLang="en-US" smtClean="0"/>
              <a:t>单击此处编辑母版文本样式</a:t>
            </a:r>
          </a:p>
        </p:txBody>
      </p:sp>
      <p:sp>
        <p:nvSpPr>
          <p:cNvPr id="4" name="文本框"/>
          <p:cNvSpPr>
            <a:spLocks xmlns:a="http://schemas.openxmlformats.org/drawingml/2006/main" noGrp="1"/>
          </p:cNvSpPr>
          <p:nvPr>
            <p:ph type="dt" sz="half" idx="10"/>
          </p:nvPr>
        </p:nvSpPr>
        <p:spPr/>
        <p:txBody>
          <a:bodyPr xmlns:a="http://schemas.openxmlformats.org/drawingml/2006/main"/>
          <a:lstStyle xmlns:a="http://schemas.openxmlformats.org/drawingml/2006/main"/>
          <a:p xmlns:a="http://schemas.openxmlformats.org/drawingml/2006/main">
            <a:fld id="{72514870-5082-4025-BC8A-5E070B8EB77D}" type="datetimeFigureOut">
              <a:rPr lang="zh-CN" altLang="en-US" smtClean="0"/>
              <a:t/>
            </a:fld>
            <a:endParaRPr lang="zh-CN" altLang="en-US"/>
          </a:p>
        </p:txBody>
      </p:sp>
      <p:sp>
        <p:nvSpPr>
          <p:cNvPr id="5" name="文本框"/>
          <p:cNvSpPr>
            <a:spLocks xmlns:a="http://schemas.openxmlformats.org/drawingml/2006/main" noGrp="1"/>
          </p:cNvSpPr>
          <p:nvPr>
            <p:ph type="ftr" sz="quarter" idx="11"/>
          </p:nvPr>
        </p:nvSpPr>
        <p:spPr/>
        <p:txBody>
          <a:bodyPr xmlns:a="http://schemas.openxmlformats.org/drawingml/2006/main"/>
          <a:lstStyle xmlns:a="http://schemas.openxmlformats.org/drawingml/2006/main"/>
          <a:p xmlns:a="http://schemas.openxmlformats.org/drawingml/2006/main">
            <a:endParaRPr lang="zh-CN" altLang="en-US"/>
          </a:p>
        </p:txBody>
      </p:sp>
      <p:sp>
        <p:nvSpPr>
          <p:cNvPr id="6"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392178254"/>
      </p:ext>
    </p:extLst>
  </p:cSld>
  <p:clrMapOvr>
    <a:masterClrMapping xmlns:a="http://schemas.openxmlformats.org/drawingml/2006/main"/>
  </p:clrMapOvr>
</p:sldLayout>
</file>

<file path=ppt/slideLayouts/slideLayout4.xml><?xml version="1.0" encoding="utf-8"?>
<p:sldLayout xmlns:p="http://schemas.openxmlformats.org/presentationml/2006/main" type="twoObj" preserve="1">
  <p:cSld name="两栏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sz="half" idx="1"/>
          </p:nvPr>
        </p:nvSpPr>
        <p:spPr>
          <a:xfrm xmlns:a="http://schemas.openxmlformats.org/drawingml/2006/main">
            <a:off x="457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sz="half" idx="2"/>
          </p:nvPr>
        </p:nvSpPr>
        <p:spPr>
          <a:xfrm xmlns:a="http://schemas.openxmlformats.org/drawingml/2006/main">
            <a:off x="4648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5" name="文本框"/>
          <p:cNvSpPr>
            <a:spLocks xmlns:a="http://schemas.openxmlformats.org/drawingml/2006/main" noGrp="1"/>
          </p:cNvSpPr>
          <p:nvPr>
            <p:ph type="dt" sz="half" idx="10"/>
          </p:nvPr>
        </p:nvSpPr>
        <p:spPr/>
        <p:txBody>
          <a:bodyPr xmlns:a="http://schemas.openxmlformats.org/drawingml/2006/main"/>
          <a:lstStyle xmlns:a="http://schemas.openxmlformats.org/drawingml/2006/main"/>
          <a:p xmlns:a="http://schemas.openxmlformats.org/drawingml/2006/main">
            <a:fld id="{72514870-5082-4025-BC8A-5E070B8EB77D}" type="datetimeFigureOut">
              <a:rPr lang="zh-CN" altLang="en-US" smtClean="0"/>
              <a:t/>
            </a:fld>
            <a:endParaRPr lang="zh-CN" altLang="en-US"/>
          </a:p>
        </p:txBody>
      </p:sp>
      <p:sp>
        <p:nvSpPr>
          <p:cNvPr id="6" name="文本框"/>
          <p:cNvSpPr>
            <a:spLocks xmlns:a="http://schemas.openxmlformats.org/drawingml/2006/main" noGrp="1"/>
          </p:cNvSpPr>
          <p:nvPr>
            <p:ph type="ftr" sz="quarter" idx="11"/>
          </p:nvPr>
        </p:nvSpPr>
        <p:spPr/>
        <p:txBody>
          <a:bodyPr xmlns:a="http://schemas.openxmlformats.org/drawingml/2006/main"/>
          <a:lstStyle xmlns:a="http://schemas.openxmlformats.org/drawingml/2006/main"/>
          <a:p xmlns:a="http://schemas.openxmlformats.org/drawingml/2006/main">
            <a:endParaRPr lang="zh-CN" altLang="en-US"/>
          </a:p>
        </p:txBody>
      </p:sp>
      <p:sp>
        <p:nvSpPr>
          <p:cNvPr id="7"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121972246"/>
      </p:ext>
    </p:extLst>
  </p:cSld>
  <p:clrMapOvr>
    <a:masterClrMapping xmlns:a="http://schemas.openxmlformats.org/drawingml/2006/main"/>
  </p:clrMapOvr>
</p:sldLayout>
</file>

<file path=ppt/slideLayouts/slideLayout5.xml><?xml version="1.0" encoding="utf-8"?>
<p:sldLayout xmlns:p="http://schemas.openxmlformats.org/presentationml/2006/main" type="twoTxTwoObj" preserve="1">
  <p:cSld name="比较">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lvl1pPr>
              <a:defRPr/>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457200" y="1535113"/>
            <a:ext cx="4040188"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4" name="文本框"/>
          <p:cNvSpPr>
            <a:spLocks xmlns:a="http://schemas.openxmlformats.org/drawingml/2006/main" noGrp="1"/>
          </p:cNvSpPr>
          <p:nvPr>
            <p:ph sz="half" idx="2"/>
          </p:nvPr>
        </p:nvSpPr>
        <p:spPr>
          <a:xfrm xmlns:a="http://schemas.openxmlformats.org/drawingml/2006/main">
            <a:off x="457200" y="2174875"/>
            <a:ext cx="4040188"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5" name="文本框"/>
          <p:cNvSpPr>
            <a:spLocks xmlns:a="http://schemas.openxmlformats.org/drawingml/2006/main" noGrp="1"/>
          </p:cNvSpPr>
          <p:nvPr>
            <p:ph type="body" sz="quarter" idx="3"/>
          </p:nvPr>
        </p:nvSpPr>
        <p:spPr>
          <a:xfrm xmlns:a="http://schemas.openxmlformats.org/drawingml/2006/main">
            <a:off x="4645025" y="1535113"/>
            <a:ext cx="4041775"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6" name="文本框"/>
          <p:cNvSpPr>
            <a:spLocks xmlns:a="http://schemas.openxmlformats.org/drawingml/2006/main" noGrp="1"/>
          </p:cNvSpPr>
          <p:nvPr>
            <p:ph sz="quarter" idx="4"/>
          </p:nvPr>
        </p:nvSpPr>
        <p:spPr>
          <a:xfrm xmlns:a="http://schemas.openxmlformats.org/drawingml/2006/main">
            <a:off x="4645025" y="2174875"/>
            <a:ext cx="4041775"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7" name="文本框"/>
          <p:cNvSpPr>
            <a:spLocks xmlns:a="http://schemas.openxmlformats.org/drawingml/2006/main" noGrp="1"/>
          </p:cNvSpPr>
          <p:nvPr>
            <p:ph type="dt" sz="half" idx="10"/>
          </p:nvPr>
        </p:nvSpPr>
        <p:spPr/>
        <p:txBody>
          <a:bodyPr xmlns:a="http://schemas.openxmlformats.org/drawingml/2006/main"/>
          <a:lstStyle xmlns:a="http://schemas.openxmlformats.org/drawingml/2006/main"/>
          <a:p xmlns:a="http://schemas.openxmlformats.org/drawingml/2006/main">
            <a:fld id="{72514870-5082-4025-BC8A-5E070B8EB77D}" type="datetimeFigureOut">
              <a:rPr lang="zh-CN" altLang="en-US" smtClean="0"/>
              <a:t/>
            </a:fld>
            <a:endParaRPr lang="zh-CN" altLang="en-US"/>
          </a:p>
        </p:txBody>
      </p:sp>
      <p:sp>
        <p:nvSpPr>
          <p:cNvPr id="8" name="文本框"/>
          <p:cNvSpPr>
            <a:spLocks xmlns:a="http://schemas.openxmlformats.org/drawingml/2006/main" noGrp="1"/>
          </p:cNvSpPr>
          <p:nvPr>
            <p:ph type="ftr" sz="quarter" idx="11"/>
          </p:nvPr>
        </p:nvSpPr>
        <p:spPr/>
        <p:txBody>
          <a:bodyPr xmlns:a="http://schemas.openxmlformats.org/drawingml/2006/main"/>
          <a:lstStyle xmlns:a="http://schemas.openxmlformats.org/drawingml/2006/main"/>
          <a:p xmlns:a="http://schemas.openxmlformats.org/drawingml/2006/main">
            <a:endParaRPr lang="zh-CN" altLang="en-US"/>
          </a:p>
        </p:txBody>
      </p:sp>
      <p:sp>
        <p:nvSpPr>
          <p:cNvPr id="9"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281340794"/>
      </p:ext>
    </p:extLst>
  </p:cSld>
  <p:clrMapOvr>
    <a:masterClrMapping xmlns:a="http://schemas.openxmlformats.org/drawingml/2006/main"/>
  </p:clrMapOvr>
</p:sldLayout>
</file>

<file path=ppt/slideLayouts/slideLayout6.xml><?xml version="1.0" encoding="utf-8"?>
<p:sldLayout xmlns:p="http://schemas.openxmlformats.org/presentationml/2006/main" type="titleOnly" preserve="1">
  <p:cSld name="仅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dt" sz="half" idx="10"/>
          </p:nvPr>
        </p:nvSpPr>
        <p:spPr/>
        <p:txBody>
          <a:bodyPr xmlns:a="http://schemas.openxmlformats.org/drawingml/2006/main"/>
          <a:lstStyle xmlns:a="http://schemas.openxmlformats.org/drawingml/2006/main"/>
          <a:p xmlns:a="http://schemas.openxmlformats.org/drawingml/2006/main">
            <a:fld id="{72514870-5082-4025-BC8A-5E070B8EB77D}" type="datetimeFigureOut">
              <a:rPr lang="zh-CN" altLang="en-US" smtClean="0"/>
              <a:t/>
            </a:fld>
            <a:endParaRPr lang="zh-CN" altLang="en-US"/>
          </a:p>
        </p:txBody>
      </p:sp>
      <p:sp>
        <p:nvSpPr>
          <p:cNvPr id="4" name="文本框"/>
          <p:cNvSpPr>
            <a:spLocks xmlns:a="http://schemas.openxmlformats.org/drawingml/2006/main" noGrp="1"/>
          </p:cNvSpPr>
          <p:nvPr>
            <p:ph type="ftr" sz="quarter" idx="11"/>
          </p:nvPr>
        </p:nvSpPr>
        <p:spPr/>
        <p:txBody>
          <a:bodyPr xmlns:a="http://schemas.openxmlformats.org/drawingml/2006/main"/>
          <a:lstStyle xmlns:a="http://schemas.openxmlformats.org/drawingml/2006/main"/>
          <a:p xmlns:a="http://schemas.openxmlformats.org/drawingml/2006/main">
            <a:endParaRPr lang="zh-CN" altLang="en-US"/>
          </a:p>
        </p:txBody>
      </p:sp>
      <p:sp>
        <p:nvSpPr>
          <p:cNvPr id="5"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1963202010"/>
      </p:ext>
    </p:extLst>
  </p:cSld>
  <p:clrMapOvr>
    <a:masterClrMapping xmlns:a="http://schemas.openxmlformats.org/drawingml/2006/main"/>
  </p:clrMapOvr>
</p:sldLayout>
</file>

<file path=ppt/slideLayouts/slideLayout7.xml><?xml version="1.0" encoding="utf-8"?>
<p:sldLayout xmlns:p="http://schemas.openxmlformats.org/presentationml/2006/main" type="blank" preserve="1">
  <p:cSld name="空白">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dt" sz="half" idx="10"/>
          </p:nvPr>
        </p:nvSpPr>
        <p:spPr/>
        <p:txBody>
          <a:bodyPr xmlns:a="http://schemas.openxmlformats.org/drawingml/2006/main"/>
          <a:lstStyle xmlns:a="http://schemas.openxmlformats.org/drawingml/2006/main"/>
          <a:p xmlns:a="http://schemas.openxmlformats.org/drawingml/2006/main">
            <a:fld id="{72514870-5082-4025-BC8A-5E070B8EB77D}" type="datetimeFigureOut">
              <a:rPr lang="zh-CN" altLang="en-US" smtClean="0"/>
              <a:t/>
            </a:fld>
            <a:endParaRPr lang="zh-CN" altLang="en-US"/>
          </a:p>
        </p:txBody>
      </p:sp>
      <p:sp>
        <p:nvSpPr>
          <p:cNvPr id="3" name="文本框"/>
          <p:cNvSpPr>
            <a:spLocks xmlns:a="http://schemas.openxmlformats.org/drawingml/2006/main" noGrp="1"/>
          </p:cNvSpPr>
          <p:nvPr>
            <p:ph type="ftr" sz="quarter" idx="11"/>
          </p:nvPr>
        </p:nvSpPr>
        <p:spPr/>
        <p:txBody>
          <a:bodyPr xmlns:a="http://schemas.openxmlformats.org/drawingml/2006/main"/>
          <a:lstStyle xmlns:a="http://schemas.openxmlformats.org/drawingml/2006/main"/>
          <a:p xmlns:a="http://schemas.openxmlformats.org/drawingml/2006/main">
            <a:endParaRPr lang="zh-CN" altLang="en-US"/>
          </a:p>
        </p:txBody>
      </p:sp>
      <p:sp>
        <p:nvSpPr>
          <p:cNvPr id="4"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499340046"/>
      </p:ext>
    </p:extLst>
  </p:cSld>
  <p:clrMapOvr>
    <a:masterClrMapping xmlns:a="http://schemas.openxmlformats.org/drawingml/2006/main"/>
  </p:clrMapOvr>
</p:sldLayout>
</file>

<file path=ppt/slideLayouts/slideLayout8.xml><?xml version="1.0" encoding="utf-8"?>
<p:sldLayout xmlns:p="http://schemas.openxmlformats.org/presentationml/2006/main" type="objTx" preserve="1">
  <p:cSld name="内容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457200" y="273050"/>
            <a:ext cx="3008313" cy="1162050"/>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a:xfrm xmlns:a="http://schemas.openxmlformats.org/drawingml/2006/main">
            <a:off x="3575050" y="273050"/>
            <a:ext cx="5111750" cy="5853113"/>
          </a:xfrm>
        </p:spPr>
        <p:txBody>
          <a:bodyPr xmlns:a="http://schemas.openxmlformats.org/drawingml/2006/main"/>
          <a:lstStyle xmlns:a="http://schemas.openxmlformats.org/drawingml/2006/main">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457200" y="1435100"/>
            <a:ext cx="3008313" cy="4691063"/>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
        <p:nvSpPr>
          <p:cNvPr id="5" name="文本框"/>
          <p:cNvSpPr>
            <a:spLocks xmlns:a="http://schemas.openxmlformats.org/drawingml/2006/main" noGrp="1"/>
          </p:cNvSpPr>
          <p:nvPr>
            <p:ph type="dt" sz="half" idx="10"/>
          </p:nvPr>
        </p:nvSpPr>
        <p:spPr/>
        <p:txBody>
          <a:bodyPr xmlns:a="http://schemas.openxmlformats.org/drawingml/2006/main"/>
          <a:lstStyle xmlns:a="http://schemas.openxmlformats.org/drawingml/2006/main"/>
          <a:p xmlns:a="http://schemas.openxmlformats.org/drawingml/2006/main">
            <a:fld id="{72514870-5082-4025-BC8A-5E070B8EB77D}" type="datetimeFigureOut">
              <a:rPr lang="zh-CN" altLang="en-US" smtClean="0"/>
              <a:t/>
            </a:fld>
            <a:endParaRPr lang="zh-CN" altLang="en-US"/>
          </a:p>
        </p:txBody>
      </p:sp>
      <p:sp>
        <p:nvSpPr>
          <p:cNvPr id="6" name="文本框"/>
          <p:cNvSpPr>
            <a:spLocks xmlns:a="http://schemas.openxmlformats.org/drawingml/2006/main" noGrp="1"/>
          </p:cNvSpPr>
          <p:nvPr>
            <p:ph type="ftr" sz="quarter" idx="11"/>
          </p:nvPr>
        </p:nvSpPr>
        <p:spPr/>
        <p:txBody>
          <a:bodyPr xmlns:a="http://schemas.openxmlformats.org/drawingml/2006/main"/>
          <a:lstStyle xmlns:a="http://schemas.openxmlformats.org/drawingml/2006/main"/>
          <a:p xmlns:a="http://schemas.openxmlformats.org/drawingml/2006/main">
            <a:endParaRPr lang="zh-CN" altLang="en-US"/>
          </a:p>
        </p:txBody>
      </p:sp>
      <p:sp>
        <p:nvSpPr>
          <p:cNvPr id="7"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213924744"/>
      </p:ext>
    </p:extLst>
  </p:cSld>
  <p:clrMapOvr>
    <a:masterClrMapping xmlns:a="http://schemas.openxmlformats.org/drawingml/2006/main"/>
  </p:clrMapOvr>
</p:sldLayout>
</file>

<file path=ppt/slideLayouts/slideLayout9.xml><?xml version="1.0" encoding="utf-8"?>
<p:sldLayout xmlns:p="http://schemas.openxmlformats.org/presentationml/2006/main" type="picTx" preserve="1">
  <p:cSld name="图片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1792288" y="4800600"/>
            <a:ext cx="5486400" cy="566738"/>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pic" idx="1"/>
          </p:nvPr>
        </p:nvSpPr>
        <p:spPr>
          <a:xfrm xmlns:a="http://schemas.openxmlformats.org/drawingml/2006/main">
            <a:off x="1792288" y="612775"/>
            <a:ext cx="5486400" cy="4114800"/>
          </a:xfrm>
        </p:spPr>
        <p:txBody>
          <a:bodyPr xmlns:a="http://schemas.openxmlformats.org/drawingml/2006/main"/>
          <a:lstStyle xmlns:a="http://schemas.openxmlformats.org/drawingml/2006/main">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xmlns:a="http://schemas.openxmlformats.org/drawingml/2006/main">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1792288" y="5367338"/>
            <a:ext cx="5486400" cy="804862"/>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
        <p:nvSpPr>
          <p:cNvPr id="5" name="文本框"/>
          <p:cNvSpPr>
            <a:spLocks xmlns:a="http://schemas.openxmlformats.org/drawingml/2006/main" noGrp="1"/>
          </p:cNvSpPr>
          <p:nvPr>
            <p:ph type="dt" sz="half" idx="10"/>
          </p:nvPr>
        </p:nvSpPr>
        <p:spPr/>
        <p:txBody>
          <a:bodyPr xmlns:a="http://schemas.openxmlformats.org/drawingml/2006/main"/>
          <a:lstStyle xmlns:a="http://schemas.openxmlformats.org/drawingml/2006/main"/>
          <a:p xmlns:a="http://schemas.openxmlformats.org/drawingml/2006/main">
            <a:fld id="{72514870-5082-4025-BC8A-5E070B8EB77D}" type="datetimeFigureOut">
              <a:rPr lang="zh-CN" altLang="en-US" smtClean="0"/>
              <a:t/>
            </a:fld>
            <a:endParaRPr lang="zh-CN" altLang="en-US"/>
          </a:p>
        </p:txBody>
      </p:sp>
      <p:sp>
        <p:nvSpPr>
          <p:cNvPr id="6" name="文本框"/>
          <p:cNvSpPr>
            <a:spLocks xmlns:a="http://schemas.openxmlformats.org/drawingml/2006/main" noGrp="1"/>
          </p:cNvSpPr>
          <p:nvPr>
            <p:ph type="ftr" sz="quarter" idx="11"/>
          </p:nvPr>
        </p:nvSpPr>
        <p:spPr/>
        <p:txBody>
          <a:bodyPr xmlns:a="http://schemas.openxmlformats.org/drawingml/2006/main"/>
          <a:lstStyle xmlns:a="http://schemas.openxmlformats.org/drawingml/2006/main"/>
          <a:p xmlns:a="http://schemas.openxmlformats.org/drawingml/2006/main">
            <a:endParaRPr lang="zh-CN" altLang="en-US"/>
          </a:p>
        </p:txBody>
      </p:sp>
      <p:sp>
        <p:nvSpPr>
          <p:cNvPr id="7" name="文本框"/>
          <p:cNvSpPr>
            <a:spLocks xmlns:a="http://schemas.openxmlformats.org/drawingml/2006/main" noGrp="1"/>
          </p:cNvSpPr>
          <p:nvPr>
            <p:ph type="sldNum" sz="quarter" idx="12"/>
          </p:nvPr>
        </p:nvSpPr>
        <p:spPr/>
        <p:txBody>
          <a:bodyPr xmlns:a="http://schemas.openxmlformats.org/drawingml/2006/main"/>
          <a:lstStyle xmlns:a="http://schemas.openxmlformats.org/drawingml/2006/main"/>
          <a:p xmlns:a="http://schemas.openxmlformats.org/drawingml/2006/main">
            <a:fld id="{3E00D155-3BB6-43CF-9AC4-BC63A66E74A9}" type="slidenum">
              <a:rPr lang="zh-CN" altLang="en-US" smtClean="0"/>
              <a:t/>
            </a:fld>
            <a:endParaRPr lang="zh-CN" altLang="en-US"/>
          </a:p>
        </p:txBody>
      </p:sp>
    </p:spTree>
    <p:extLst>
      <p:ext uri="{BB962C8B-B14F-4D97-AF65-F5344CB8AC3E}">
        <p14:creationId xmlns:p14="http://schemas.microsoft.com/office/powerpoint/2010/main" val="159671363"/>
      </p:ext>
    </p:extLst>
  </p:cSld>
  <p:clrMapOvr>
    <a:masterClrMapping xmlns:a="http://schemas.openxmlformats.org/drawingml/2006/main"/>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theme" Target="../theme/theme1.xml"/></Relationships>
</file>

<file path=ppt/slideMasters/slideMaster1.xml><?xml version="1.0" encoding="utf-8"?>
<p:sldMaster xmlns:p="http://schemas.openxmlformats.org/presentationml/2006/main" xmlns:r="http://schemas.openxmlformats.org/officeDocument/2006/relationships" xmlns:a="http://schemas.openxmlformats.org/drawingml/2006/main">
  <p:cSld>
    <p:bg>
      <p:bgPr>
        <a:gradFill>
          <a:gsLst>
            <a:gs pos="0">
              <a:srgbClr val="CAC6C1"/>
            </a:gs>
            <a:gs pos="100000">
              <a:srgbClr val="ECEAE8"/>
            </a:gs>
          </a:gsLst>
          <a:path path="rect">
            <a:fillToRect l="100000" t="0" r="0" b="100000"/>
          </a:path>
        </a:gradFill>
      </p:bgPr>
    </p:bg>
    <p:spTree>
      <p:nvGrpSpPr>
        <p:cNvPr id="1" name=""/>
        <p:cNvGrpSpPr/>
        <p:nvPr/>
      </p:nvGrpSpPr>
      <p:grpSpPr>
        <a:xfrm>
          <a:off x="0" y="0"/>
          <a:ext cx="0" cy="0"/>
          <a:chOff x="0" y="0"/>
          <a:chExt cx="0" cy="0"/>
        </a:xfrm>
      </p:grpSpPr>
      <p:sp>
        <p:nvSpPr>
          <p:cNvPr id="2" name="矩形"/>
          <p:cNvSpPr>
            <a:spLocks/>
          </p:cNvSpPr>
          <p:nvPr/>
        </p:nvSpPr>
        <p:spPr>
          <a:xfrm rot="0">
            <a:off x="0" y="2019476"/>
            <a:ext cx="12192000" cy="4105941"/>
          </a:xfrm>
          <a:prstGeom prst="rect"/>
          <a:gradFill rotWithShape="1">
            <a:gsLst>
              <a:gs pos="0">
                <a:srgbClr val="DFDBD5">
                  <a:alpha val="0"/>
                </a:srgbClr>
              </a:gs>
              <a:gs pos="100000">
                <a:srgbClr val="DFDBD5">
                  <a:alpha val="100000"/>
                </a:srgbClr>
              </a:gs>
            </a:gsLst>
            <a:lin ang="5400000" scaled="1"/>
          </a:gradFill>
          <a:ln w="15875" cmpd="sng" cap="flat">
            <a:noFill/>
            <a:prstDash val="solid"/>
            <a:round/>
          </a:ln>
        </p:spPr>
      </p:sp>
      <p:pic>
        <p:nvPicPr>
          <p:cNvPr id="3" name="图片"/>
          <p:cNvPicPr>
            <a:picLocks noChangeAspect="1"/>
          </p:cNvPicPr>
          <p:nvPr/>
        </p:nvPicPr>
        <p:blipFill>
          <a:blip r:embed="rId1" cstate="print"/>
          <a:srcRect t="1538" b="-1538"/>
          <a:stretch>
            <a:fillRect/>
          </a:stretch>
        </p:blipFill>
        <p:spPr>
          <a:xfrm rot="0">
            <a:off x="0" y="6126479"/>
            <a:ext cx="12192000" cy="742949"/>
          </a:xfrm>
          <a:prstGeom prst="rect"/>
          <a:noFill/>
          <a:ln w="12700" cmpd="sng" cap="flat">
            <a:noFill/>
            <a:prstDash val="solid"/>
            <a:miter/>
          </a:ln>
        </p:spPr>
      </p:pic>
      <p:sp>
        <p:nvSpPr>
          <p:cNvPr id="4" name="文本框"/>
          <p:cNvSpPr>
            <a:spLocks noGrp="1"/>
          </p:cNvSpPr>
          <p:nvPr>
            <p:ph type="title"/>
          </p:nvPr>
        </p:nvSpPr>
        <p:spPr>
          <a:xfrm rot="0">
            <a:off x="1451579" y="804519"/>
            <a:ext cx="9603276" cy="1049235"/>
          </a:xfrm>
          <a:prstGeom prst="rect"/>
          <a:noFill/>
          <a:ln w="12700" cmpd="sng" cap="flat">
            <a:noFill/>
            <a:prstDash val="solid"/>
            <a:miter/>
          </a:ln>
        </p:spPr>
        <p:txBody>
          <a:bodyPr vert="horz" wrap="square" lIns="91440" tIns="45720" rIns="91440" bIns="45720" anchor="t" anchorCtr="0">
            <a:prstTxWarp prst="textNoShape"/>
          </a:bodyPr>
          <a:lstStyle/>
          <a:p>
            <a:r>
              <a:rPr lang="en-US" altLang="zh-CN"/>
              <a:t>Click to edit Master title style</a:t>
            </a:r>
            <a:endParaRPr lang="zh-CN" altLang="en-US"/>
          </a:p>
        </p:txBody>
      </p:sp>
      <p:sp>
        <p:nvSpPr>
          <p:cNvPr id="5" name="文本框"/>
          <p:cNvSpPr>
            <a:spLocks noGrp="1"/>
          </p:cNvSpPr>
          <p:nvPr>
            <p:ph type="body" idx="1"/>
          </p:nvPr>
        </p:nvSpPr>
        <p:spPr>
          <a:xfrm rot="0">
            <a:off x="1451579" y="2015731"/>
            <a:ext cx="9603276" cy="3450613"/>
          </a:xfrm>
          <a:prstGeom prst="rect"/>
          <a:noFill/>
          <a:ln w="12700" cmpd="sng" cap="flat">
            <a:noFill/>
            <a:prstDash val="solid"/>
            <a:miter/>
          </a:ln>
        </p:spPr>
        <p:txBody>
          <a:bodyPr vert="horz" wrap="square" lIns="91440" tIns="45720" rIns="91440" bIns="45720" anchor="t" anchorCtr="0">
            <a:prstTxWarp prst="textNoShape"/>
          </a:bodyPr>
          <a:lstStyle/>
          <a:p>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文本框"/>
          <p:cNvSpPr>
            <a:spLocks noGrp="1"/>
          </p:cNvSpPr>
          <p:nvPr>
            <p:ph type="dt" idx="2"/>
          </p:nvPr>
        </p:nvSpPr>
        <p:spPr>
          <a:xfrm rot="0">
            <a:off x="7554137" y="330370"/>
            <a:ext cx="3500714" cy="309200"/>
          </a:xfrm>
          <a:prstGeom prst="rect"/>
          <a:noFill/>
          <a:ln w="12700" cmpd="sng" cap="flat">
            <a:noFill/>
            <a:prstDash val="solid"/>
            <a:miter/>
          </a:ln>
        </p:spPr>
        <p:txBody>
          <a:bodyPr vert="horz" wrap="square" lIns="91440" tIns="45720" rIns="91440" bIns="45720" anchor="ctr" anchorCtr="0">
            <a:prstTxWarp prst="textNoShape"/>
          </a:bodyPr>
          <a:lstStyle/>
          <a:p>
            <a:pPr algn="r"/>
            <a:fld id="{CAD2D6BD-DE1B-4B5F-8B41-2702339687B9}" type="datetime1">
              <a:rPr lang="en-US" altLang="zh-CN" sz="1000">
                <a:solidFill>
                  <a:srgbClr val="898989"/>
                </a:solidFill>
                <a:latin typeface="Gill Sans MT" pitchFamily="0" charset="0"/>
                <a:ea typeface="等线" pitchFamily="0" charset="0"/>
                <a:cs typeface="Gill Sans MT" pitchFamily="0" charset="0"/>
              </a:rPr>
              <a:t>1/12/2023</a:t>
            </a:fld>
            <a:endParaRPr lang="zh-CN" altLang="en-US" sz="1000">
              <a:solidFill>
                <a:srgbClr val="898989"/>
              </a:solidFill>
              <a:latin typeface="Gill Sans MT" pitchFamily="0" charset="0"/>
              <a:ea typeface="等线" pitchFamily="0" charset="0"/>
              <a:cs typeface="Gill Sans MT" pitchFamily="0" charset="0"/>
            </a:endParaRPr>
          </a:p>
        </p:txBody>
      </p:sp>
      <p:sp>
        <p:nvSpPr>
          <p:cNvPr id="7" name="文本框"/>
          <p:cNvSpPr>
            <a:spLocks noGrp="1"/>
          </p:cNvSpPr>
          <p:nvPr>
            <p:ph type="ftr" idx="3"/>
          </p:nvPr>
        </p:nvSpPr>
        <p:spPr>
          <a:xfrm rot="0">
            <a:off x="1451579" y="329307"/>
            <a:ext cx="5938836" cy="309200"/>
          </a:xfrm>
          <a:prstGeom prst="rect"/>
          <a:noFill/>
          <a:ln w="12700" cmpd="sng" cap="flat">
            <a:noFill/>
            <a:prstDash val="solid"/>
            <a:miter/>
          </a:ln>
        </p:spPr>
        <p:txBody>
          <a:bodyPr vert="horz" wrap="square" lIns="91440" tIns="45720" rIns="91440" bIns="45720" anchor="ctr" anchorCtr="0">
            <a:prstTxWarp prst="textNoShape"/>
          </a:bodyPr>
          <a:lstStyle/>
          <a:p>
            <a:pPr algn="l"/>
            <a:endParaRPr lang="zh-CN" altLang="en-US" sz="1000">
              <a:solidFill>
                <a:srgbClr val="898989"/>
              </a:solidFill>
              <a:latin typeface="Gill Sans MT" pitchFamily="0" charset="0"/>
              <a:ea typeface="等线" pitchFamily="0" charset="0"/>
              <a:cs typeface="Gill Sans MT" pitchFamily="0" charset="0"/>
            </a:endParaRPr>
          </a:p>
        </p:txBody>
      </p:sp>
      <p:sp>
        <p:nvSpPr>
          <p:cNvPr id="8" name="文本框"/>
          <p:cNvSpPr>
            <a:spLocks noGrp="1"/>
          </p:cNvSpPr>
          <p:nvPr>
            <p:ph type="sldNum" idx="4"/>
          </p:nvPr>
        </p:nvSpPr>
        <p:spPr>
          <a:xfrm rot="0">
            <a:off x="480060" y="798972"/>
            <a:ext cx="811019" cy="503578"/>
          </a:xfrm>
          <a:prstGeom prst="rect"/>
          <a:noFill/>
          <a:ln w="12700" cmpd="sng" cap="flat">
            <a:noFill/>
            <a:prstDash val="solid"/>
            <a:miter/>
          </a:ln>
        </p:spPr>
        <p:txBody>
          <a:bodyPr vert="horz" wrap="square" lIns="91440" tIns="45720" rIns="91440" bIns="45720" anchor="t" anchorCtr="0">
            <a:prstTxWarp prst="textNoShape"/>
          </a:bodyPr>
          <a:lstStyle/>
          <a:p>
            <a:pPr algn="r"/>
            <a:fld id="{CAD2D6BD-DE1B-4B5F-8B41-2702339687B9}" type="slidenum">
              <a:rPr lang="en-US" altLang="zh-CN" sz="2800" b="0" i="0" u="none" strike="noStrike" kern="1200" cap="none" spc="0" baseline="0">
                <a:solidFill>
                  <a:schemeClr val="accent1"/>
                </a:solidFill>
                <a:latin typeface="Gill Sans MT" pitchFamily="0" charset="0"/>
                <a:ea typeface="等线" pitchFamily="0" charset="0"/>
                <a:cs typeface="Gill Sans MT" pitchFamily="0" charset="0"/>
              </a:rPr>
              <a:t>&lt;#&gt;</a:t>
            </a:fld>
            <a:endParaRPr lang="zh-CN" altLang="en-US" sz="2800">
              <a:solidFill>
                <a:schemeClr val="accent1"/>
              </a:solidFill>
              <a:latin typeface="Gill Sans MT" pitchFamily="0" charset="0"/>
              <a:ea typeface="等线" pitchFamily="0" charset="0"/>
              <a:cs typeface="Gill Sans MT" pitchFamily="0" charset="0"/>
            </a:endParaRPr>
          </a:p>
        </p:txBody>
      </p:sp>
      <p:sp>
        <p:nvSpPr>
          <p:cNvPr id="9" name="直线"/>
          <p:cNvSpPr>
            <a:spLocks/>
          </p:cNvSpPr>
          <p:nvPr/>
        </p:nvSpPr>
        <p:spPr>
          <a:xfrm rot="0">
            <a:off x="0" y="6128413"/>
            <a:ext cx="12192000" cy="0"/>
          </a:xfrm>
          <a:prstGeom prst="line"/>
          <a:noFill/>
          <a:ln w="12700" cmpd="sng" cap="flat">
            <a:solidFill>
              <a:srgbClr val="000001">
                <a:alpha val="20000"/>
              </a:srgbClr>
            </a:solidFill>
            <a:prstDash val="solid"/>
            <a:round/>
          </a:ln>
        </p:spPr>
      </p:sp>
    </p:spTree>
    <p:extLst>
      <p:ext uri="{BB962C8B-B14F-4D97-AF65-F5344CB8AC3E}">
        <p14:creationId xmlns:p14="http://schemas.microsoft.com/office/powerpoint/2010/main" val="1253711423"/>
      </p:ext>
    </p:extLst>
  </p:cSld>
  <p:clrMap bg1="lt1" tx1="dk1" bg2="lt2" tx2="dk2" accent1="accent1" accent2="accent2" accent3="accent3" accent4="accent4" accent5="accent5" accent6="accent6" hlink="hlink" folHlink="fol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sldNum="0" hdr="0" ftr="0" dt="0"/>
  <p:txStyles>
    <p:titleStyle>
      <a:lvl1pPr algn="l" defTabSz="914400" eaLnBrk="1" fontAlgn="auto" latinLnBrk="0" hangingPunct="1">
        <a:lnSpc>
          <a:spcPct val="90000"/>
        </a:lnSpc>
        <a:spcBef>
          <a:spcPts val="0"/>
        </a:spcBef>
        <a:buNone/>
        <a:defRPr sz="3200" b="0" i="0" kern="1200" cap="all">
          <a:solidFill>
            <a:schemeClr val="tx1"/>
          </a:solidFill>
          <a:latin typeface="Gill Sans MT" pitchFamily="0" charset="0"/>
          <a:ea typeface="等线 Light" pitchFamily="0" charset="0"/>
          <a:cs typeface="Gill Sans MT" pitchFamily="0" charset="0"/>
        </a:defRPr>
      </a:lvl1pPr>
    </p:titleStyle>
    <p:bodyStyle>
      <a:lvl1pPr marL="228600" indent="-228600" algn="l" defTabSz="914400" eaLnBrk="1" fontAlgn="auto" latinLnBrk="0" hangingPunct="1">
        <a:lnSpc>
          <a:spcPct val="120000"/>
        </a:lnSpc>
        <a:spcBef>
          <a:spcPts val="1000"/>
        </a:spcBef>
        <a:buClr>
          <a:schemeClr val="accent1"/>
        </a:buClr>
        <a:buSzPct val="100000"/>
        <a:buFont typeface="Arial" pitchFamily="34" charset="0"/>
        <a:buChar char="•"/>
        <a:defRPr sz="2000" kern="1200">
          <a:solidFill>
            <a:schemeClr val="tx1"/>
          </a:solidFill>
          <a:latin typeface="Gill Sans MT" pitchFamily="0" charset="0"/>
          <a:ea typeface="等线" pitchFamily="0" charset="0"/>
          <a:cs typeface="Gill Sans MT" pitchFamily="0" charset="0"/>
        </a:defRPr>
      </a:lvl1pPr>
      <a:lvl2pPr marL="685800" indent="-228600" algn="l" defTabSz="914400" eaLnBrk="1" fontAlgn="auto" latinLnBrk="0" hangingPunct="1">
        <a:lnSpc>
          <a:spcPct val="120000"/>
        </a:lnSpc>
        <a:spcBef>
          <a:spcPts val="500"/>
        </a:spcBef>
        <a:buClr>
          <a:schemeClr val="accent1"/>
        </a:buClr>
        <a:buSzPct val="100000"/>
        <a:buFont typeface="Arial" pitchFamily="34" charset="0"/>
        <a:buChar char="•"/>
        <a:defRPr sz="1800" kern="1200" cap="none" baseline="0">
          <a:solidFill>
            <a:schemeClr val="tx1"/>
          </a:solidFill>
          <a:latin typeface="Gill Sans MT" pitchFamily="0" charset="0"/>
          <a:ea typeface="等线" pitchFamily="0" charset="0"/>
          <a:cs typeface="Gill Sans MT" pitchFamily="0" charset="0"/>
        </a:defRPr>
      </a:lvl2pPr>
      <a:lvl3pPr marL="1143000" indent="-228600" algn="l" defTabSz="914400" eaLnBrk="1" fontAlgn="auto" latinLnBrk="0" hangingPunct="1">
        <a:lnSpc>
          <a:spcPct val="120000"/>
        </a:lnSpc>
        <a:spcBef>
          <a:spcPts val="500"/>
        </a:spcBef>
        <a:buClr>
          <a:schemeClr val="accent1"/>
        </a:buClr>
        <a:buSzPct val="100000"/>
        <a:buFont typeface="Arial" pitchFamily="34" charset="0"/>
        <a:buChar char="•"/>
        <a:defRPr sz="1600" kern="1200">
          <a:solidFill>
            <a:schemeClr val="tx1"/>
          </a:solidFill>
          <a:latin typeface="Gill Sans MT" pitchFamily="0" charset="0"/>
          <a:ea typeface="等线" pitchFamily="0" charset="0"/>
          <a:cs typeface="Gill Sans MT" pitchFamily="0" charset="0"/>
        </a:defRPr>
      </a:lvl3pPr>
      <a:lvl4pPr marL="1600200" indent="-228600" algn="l" defTabSz="914400" eaLnBrk="1" fontAlgn="auto" latinLnBrk="0" hangingPunct="1">
        <a:lnSpc>
          <a:spcPct val="120000"/>
        </a:lnSpc>
        <a:spcBef>
          <a:spcPts val="500"/>
        </a:spcBef>
        <a:buClr>
          <a:schemeClr val="accent1"/>
        </a:buClr>
        <a:buSzPct val="100000"/>
        <a:buFont typeface="Arial" pitchFamily="34" charset="0"/>
        <a:buChar char="•"/>
        <a:defRPr sz="1400" kern="1200" cap="none" baseline="0">
          <a:solidFill>
            <a:schemeClr val="tx1"/>
          </a:solidFill>
          <a:latin typeface="Gill Sans MT" pitchFamily="0" charset="0"/>
          <a:ea typeface="等线" pitchFamily="0" charset="0"/>
          <a:cs typeface="Gill Sans MT" pitchFamily="0" charset="0"/>
        </a:defRPr>
      </a:lvl4pPr>
      <a:lvl5pPr marL="2057400" indent="-228600" algn="l" defTabSz="914400" eaLnBrk="1" fontAlgn="auto" latinLnBrk="0" hangingPunct="1">
        <a:lnSpc>
          <a:spcPct val="120000"/>
        </a:lnSpc>
        <a:spcBef>
          <a:spcPts val="500"/>
        </a:spcBef>
        <a:buClr>
          <a:schemeClr val="accent1"/>
        </a:buClr>
        <a:buSzPct val="100000"/>
        <a:buFont typeface="Arial" pitchFamily="34" charset="0"/>
        <a:buChar char="•"/>
        <a:defRPr sz="1200" kern="1200">
          <a:solidFill>
            <a:schemeClr val="tx1"/>
          </a:solidFill>
          <a:latin typeface="Gill Sans MT" pitchFamily="0" charset="0"/>
          <a:ea typeface="等线" pitchFamily="0" charset="0"/>
          <a:cs typeface="Gill Sans MT" pitchFamily="0" charset="0"/>
        </a:defRPr>
      </a:lvl5pPr>
      <a:lvl6pPr marL="2514600" indent="-228600" algn="l" defTabSz="914400" eaLnBrk="1" fontAlgn="auto" latinLnBrk="0" hangingPunct="1">
        <a:lnSpc>
          <a:spcPct val="120000"/>
        </a:lnSpc>
        <a:spcBef>
          <a:spcPts val="500"/>
        </a:spcBef>
        <a:buClr>
          <a:schemeClr val="accent1"/>
        </a:buClr>
        <a:buSzPct val="100000"/>
        <a:buFont typeface="Arial" pitchFamily="34" charset="0"/>
        <a:buChar char="•"/>
        <a:defRPr sz="1200" kern="1200">
          <a:solidFill>
            <a:schemeClr val="tx1"/>
          </a:solidFill>
          <a:latin typeface="Gill Sans MT" pitchFamily="0" charset="0"/>
          <a:ea typeface="等线" pitchFamily="0" charset="0"/>
          <a:cs typeface="Gill Sans MT" pitchFamily="0" charset="0"/>
        </a:defRPr>
      </a:lvl6pPr>
      <a:lvl7pPr marL="2971800" indent="-228600" algn="l" defTabSz="914400" eaLnBrk="1" fontAlgn="auto" latinLnBrk="0" hangingPunct="1">
        <a:lnSpc>
          <a:spcPct val="120000"/>
        </a:lnSpc>
        <a:spcBef>
          <a:spcPts val="500"/>
        </a:spcBef>
        <a:buClr>
          <a:schemeClr val="accent1"/>
        </a:buClr>
        <a:buSzPct val="100000"/>
        <a:buFont typeface="Arial" pitchFamily="34" charset="0"/>
        <a:buChar char="•"/>
        <a:defRPr sz="1200" kern="1200">
          <a:solidFill>
            <a:schemeClr val="tx1"/>
          </a:solidFill>
          <a:latin typeface="Gill Sans MT" pitchFamily="0" charset="0"/>
          <a:ea typeface="等线" pitchFamily="0" charset="0"/>
          <a:cs typeface="Gill Sans MT" pitchFamily="0" charset="0"/>
        </a:defRPr>
      </a:lvl7pPr>
      <a:lvl8pPr marL="3429000" indent="-228600" algn="l" defTabSz="914400" eaLnBrk="1" fontAlgn="auto" latinLnBrk="0" hangingPunct="1">
        <a:lnSpc>
          <a:spcPct val="120000"/>
        </a:lnSpc>
        <a:spcBef>
          <a:spcPts val="500"/>
        </a:spcBef>
        <a:buClr>
          <a:schemeClr val="accent1"/>
        </a:buClr>
        <a:buSzPct val="100000"/>
        <a:buFont typeface="Arial" pitchFamily="34" charset="0"/>
        <a:buChar char="•"/>
        <a:defRPr sz="1200" kern="1200" baseline="0">
          <a:solidFill>
            <a:schemeClr val="tx1"/>
          </a:solidFill>
          <a:latin typeface="Gill Sans MT" pitchFamily="0" charset="0"/>
          <a:ea typeface="等线" pitchFamily="0" charset="0"/>
          <a:cs typeface="Gill Sans MT" pitchFamily="0" charset="0"/>
        </a:defRPr>
      </a:lvl8pPr>
      <a:lvl9pPr marL="3429000" indent="-228600" algn="l" defTabSz="914400" eaLnBrk="1" fontAlgn="auto" latinLnBrk="0" hangingPunct="1">
        <a:lnSpc>
          <a:spcPct val="120000"/>
        </a:lnSpc>
        <a:spcBef>
          <a:spcPts val="500"/>
        </a:spcBef>
        <a:buClr>
          <a:schemeClr val="accent1"/>
        </a:buClr>
        <a:buSzPct val="100000"/>
        <a:buFont typeface="Arial" pitchFamily="34" charset="0"/>
        <a:buChar char="•"/>
        <a:defRPr sz="1200" kern="1200" baseline="0">
          <a:solidFill>
            <a:schemeClr val="tx1"/>
          </a:solidFill>
          <a:latin typeface="Gill Sans MT" pitchFamily="0" charset="0"/>
          <a:ea typeface="等线" pitchFamily="0" charset="0"/>
          <a:cs typeface="Gill Sans MT" pitchFamily="0" charset="0"/>
        </a:defRPr>
      </a:lvl9pPr>
    </p:body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8.png"/><Relationship Id="rId2" Type="http://schemas.openxmlformats.org/officeDocument/2006/relationships/image" Target="../media/9.png"/><Relationship Id="rId3" Type="http://schemas.openxmlformats.org/officeDocument/2006/relationships/slideLayout" Target="../slideLayouts/slideLayout13.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10.png"/><Relationship Id="rId2" Type="http://schemas.openxmlformats.org/officeDocument/2006/relationships/slideLayout" Target="../slideLayouts/slideLayout13.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11.png"/><Relationship Id="rId2" Type="http://schemas.openxmlformats.org/officeDocument/2006/relationships/image" Target="../media/12.png"/><Relationship Id="rId3" Type="http://schemas.openxmlformats.org/officeDocument/2006/relationships/slideLayout" Target="../slideLayouts/slideLayout13.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slideLayout" Target="../slideLayouts/slideLayout12.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3.png"/><Relationship Id="rId2" Type="http://schemas.openxmlformats.org/officeDocument/2006/relationships/slideLayout" Target="../slideLayouts/slideLayout12.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4.png"/><Relationship Id="rId2" Type="http://schemas.openxmlformats.org/officeDocument/2006/relationships/slideLayout" Target="../slideLayouts/slideLayout13.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5.png"/><Relationship Id="rId2" Type="http://schemas.openxmlformats.org/officeDocument/2006/relationships/slideLayout" Target="../slideLayouts/slideLayout13.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6.png"/><Relationship Id="rId2" Type="http://schemas.openxmlformats.org/officeDocument/2006/relationships/slideLayout" Target="../slideLayouts/slideLayout13.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7.png"/><Relationship Id="rId2" Type="http://schemas.openxmlformats.org/officeDocument/2006/relationships/slideLayout" Target="../slideLayouts/slideLayout13.xml"/><Relationship Id="rId3" Type="http://schemas.openxmlformats.org/officeDocument/2006/relationships/notesSlide" Target="../notesSlides/notesSlide9.xml"/></Relationships>
</file>

<file path=ppt/slides/slide1.xml><?xml version="1.0" encoding="utf-8"?>
<p:sld xmlns:p="http://schemas.openxmlformats.org/presentationml/2006/main" xmlns:r="http://schemas.openxmlformats.org/officeDocument/2006/relationships" xmlns:a="http://schemas.openxmlformats.org/drawingml/2006/main">
  <p:cSld>
    <p:bg>
      <p:bgPr>
        <a:gradFill>
          <a:gsLst>
            <a:gs pos="0">
              <a:srgbClr val="CAC6C1"/>
            </a:gs>
            <a:gs pos="100000">
              <a:srgbClr val="ECEAE8"/>
            </a:gs>
          </a:gsLst>
          <a:path path="rect">
            <a:fillToRect l="100000" t="0" r="0" b="100000"/>
          </a:path>
        </a:gradFill>
      </p:bgPr>
    </p:bg>
    <p:spTree>
      <p:nvGrpSpPr>
        <p:cNvPr id="1" name=""/>
        <p:cNvGrpSpPr/>
        <p:nvPr/>
      </p:nvGrpSpPr>
      <p:grpSpPr>
        <a:xfrm>
          <a:off x="0" y="0"/>
          <a:ext cx="0" cy="0"/>
          <a:chOff x="0" y="0"/>
          <a:chExt cx="0" cy="0"/>
        </a:xfrm>
      </p:grpSpPr>
      <p:sp>
        <p:nvSpPr>
          <p:cNvPr id="25" name="文本框"/>
          <p:cNvSpPr>
            <a:spLocks noGrp="1"/>
          </p:cNvSpPr>
          <p:nvPr>
            <p:ph type="ctrTitle"/>
          </p:nvPr>
        </p:nvSpPr>
        <p:spPr>
          <a:xfrm rot="0">
            <a:off x="1333254" y="1758777"/>
            <a:ext cx="10600373" cy="2262780"/>
          </a:xfrm>
          <a:prstGeom prst="rect"/>
          <a:noFill/>
          <a:ln w="12700" cmpd="sng" cap="flat">
            <a:noFill/>
            <a:prstDash val="solid"/>
            <a:miter/>
          </a:ln>
        </p:spPr>
        <p:txBody>
          <a:bodyPr vert="horz" wrap="square" lIns="91440" tIns="45720" rIns="91440" bIns="45720" anchor="b" anchorCtr="0">
            <a:prstTxWarp prst="textNoShape"/>
          </a:bodyPr>
          <a:lstStyle/>
          <a:p>
            <a:pPr marL="0" indent="0" algn="ctr">
              <a:lnSpc>
                <a:spcPct val="90000"/>
              </a:lnSpc>
              <a:spcBef>
                <a:spcPts val="0"/>
              </a:spcBef>
              <a:spcAft>
                <a:spcPts val="0"/>
              </a:spcAft>
              <a:buNone/>
            </a:pPr>
            <a:r>
              <a:rPr lang="en-US" altLang="zh-CN" sz="4800" b="1" i="0" u="none" strike="noStrike" kern="1200" cap="all" spc="0" baseline="0">
                <a:solidFill>
                  <a:schemeClr val="tx1"/>
                </a:solidFill>
                <a:latin typeface="Gill Sans MT" pitchFamily="0" charset="0"/>
                <a:ea typeface="等线 Light" pitchFamily="0" charset="0"/>
                <a:cs typeface="Lucida Sans"/>
              </a:rPr>
              <a:t>FLIGHT PRICE PREDICTION PROJECT</a:t>
            </a:r>
            <a:br>
              <a:rPr lang="zh-CN" altLang="en-US" sz="6600" b="1" i="1" u="none" strike="noStrike" kern="1200" cap="all" spc="0" baseline="0">
                <a:solidFill>
                  <a:schemeClr val="tx1"/>
                </a:solidFill>
                <a:latin typeface="Gill Sans MT" pitchFamily="0" charset="0"/>
                <a:ea typeface="等线 Light" pitchFamily="0" charset="0"/>
                <a:cs typeface="Lucida Sans"/>
              </a:rPr>
            </a:br>
            <a:endParaRPr lang="zh-CN" altLang="en-US" sz="6600" b="1" i="1" u="none" strike="noStrike" kern="1200" cap="all" spc="0" baseline="0">
              <a:solidFill>
                <a:schemeClr val="tx1"/>
              </a:solidFill>
              <a:latin typeface="Gill Sans MT" pitchFamily="0" charset="0"/>
              <a:ea typeface="等线 Light" pitchFamily="0" charset="0"/>
              <a:cs typeface="Lucida Sans"/>
            </a:endParaRPr>
          </a:p>
        </p:txBody>
      </p:sp>
      <p:sp>
        <p:nvSpPr>
          <p:cNvPr id="26" name="文本框"/>
          <p:cNvSpPr>
            <a:spLocks noGrp="1"/>
          </p:cNvSpPr>
          <p:nvPr>
            <p:ph type="subTitle" idx="1"/>
          </p:nvPr>
        </p:nvSpPr>
        <p:spPr>
          <a:xfrm rot="0">
            <a:off x="8427474" y="5598161"/>
            <a:ext cx="3695700" cy="650238"/>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10000"/>
              </a:lnSpc>
              <a:spcBef>
                <a:spcPts val="1000"/>
              </a:spcBef>
              <a:spcAft>
                <a:spcPts val="0"/>
              </a:spcAft>
              <a:buNone/>
            </a:pPr>
            <a:r>
              <a:rPr lang="en-US" altLang="zh-CN" sz="1500" b="1" i="0" u="none" strike="noStrike" kern="1200" cap="all" spc="0" baseline="0">
                <a:solidFill>
                  <a:schemeClr val="tx1"/>
                </a:solidFill>
                <a:latin typeface="Gill Sans MT" pitchFamily="0" charset="0"/>
                <a:ea typeface="等线" pitchFamily="0" charset="0"/>
                <a:cs typeface="Lucida Sans"/>
              </a:rPr>
              <a:t>Submitted By: </a:t>
            </a:r>
            <a:r>
              <a:rPr lang="en-US" altLang="zh-CN" sz="1500" b="1" i="0" u="none" strike="noStrike" kern="1200" cap="all" spc="0" baseline="0">
                <a:solidFill>
                  <a:schemeClr val="tx1"/>
                </a:solidFill>
                <a:latin typeface="Gill Sans MT" pitchFamily="0" charset="0"/>
                <a:ea typeface="等线" pitchFamily="0" charset="0"/>
                <a:cs typeface="Lucida Sans"/>
              </a:rPr>
              <a:t>ShwetaKUMARI</a:t>
            </a:r>
            <a:endParaRPr lang="zh-CN" altLang="en-US" sz="1500" b="1" i="0" u="none" strike="noStrike" kern="1200" cap="all" spc="0" baseline="0">
              <a:solidFill>
                <a:schemeClr val="tx1"/>
              </a:solidFill>
              <a:latin typeface="Gill Sans MT" pitchFamily="0" charset="0"/>
              <a:ea typeface="等线" pitchFamily="0" charset="0"/>
              <a:cs typeface="Lucida Sans"/>
            </a:endParaRPr>
          </a:p>
        </p:txBody>
      </p:sp>
    </p:spTree>
    <p:extLst>
      <p:ext uri="{BB962C8B-B14F-4D97-AF65-F5344CB8AC3E}">
        <p14:creationId xmlns:p14="http://schemas.microsoft.com/office/powerpoint/2010/main" val="962344236"/>
      </p:ext>
    </p:extLst>
  </p:cSld>
  <p:clrMapOvr>
    <a:masterClrMapping/>
  </p:clrMapOvr>
</p:sld>
</file>

<file path=ppt/slides/slide10.xml><?xml version="1.0" encoding="utf-8"?>
<p:sld xmlns:p="http://schemas.openxmlformats.org/presentationml/2006/main" xmlns:r="http://schemas.openxmlformats.org/officeDocument/2006/relationships" xmlns:a="http://schemas.openxmlformats.org/drawingml/2006/main">
  <p:cSld>
    <p:bg>
      <p:bgPr>
        <a:gradFill>
          <a:gsLst>
            <a:gs pos="0">
              <a:srgbClr val="CAC6C1"/>
            </a:gs>
            <a:gs pos="100000">
              <a:srgbClr val="ECEAE8"/>
            </a:gs>
          </a:gsLst>
          <a:path path="rect">
            <a:fillToRect l="100000" t="0" r="0" b="100000"/>
          </a:path>
        </a:gradFill>
      </p:bgPr>
    </p:bg>
    <p:spTree>
      <p:nvGrpSpPr>
        <p:cNvPr id="1" name=""/>
        <p:cNvGrpSpPr/>
        <p:nvPr/>
      </p:nvGrpSpPr>
      <p:grpSpPr>
        <a:xfrm>
          <a:off x="0" y="0"/>
          <a:ext cx="0" cy="0"/>
          <a:chOff x="0" y="0"/>
          <a:chExt cx="0" cy="0"/>
        </a:xfrm>
      </p:grpSpPr>
      <p:pic>
        <p:nvPicPr>
          <p:cNvPr id="68" name="图片" descr="Untitled.png"/>
          <p:cNvPicPr>
            <a:picLocks/>
          </p:cNvPicPr>
          <p:nvPr/>
        </p:nvPicPr>
        <p:blipFill>
          <a:blip r:embed="rId1" cstate="print"/>
          <a:stretch>
            <a:fillRect/>
          </a:stretch>
        </p:blipFill>
        <p:spPr>
          <a:xfrm rot="0">
            <a:off x="614680" y="381000"/>
            <a:ext cx="4953000" cy="3124200"/>
          </a:xfrm>
          <a:prstGeom prst="rect"/>
          <a:noFill/>
          <a:ln w="12700" cmpd="sng" cap="flat">
            <a:noFill/>
            <a:prstDash val="solid"/>
            <a:miter/>
          </a:ln>
        </p:spPr>
      </p:pic>
      <p:sp>
        <p:nvSpPr>
          <p:cNvPr id="69" name="文本框"/>
          <p:cNvSpPr>
            <a:spLocks noGrp="1"/>
          </p:cNvSpPr>
          <p:nvPr>
            <p:ph type="body" idx="2"/>
          </p:nvPr>
        </p:nvSpPr>
        <p:spPr>
          <a:xfrm rot="0">
            <a:off x="767080" y="3997960"/>
            <a:ext cx="10454640" cy="2133599"/>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just">
              <a:lnSpc>
                <a:spcPct val="110000"/>
              </a:lnSpc>
              <a:spcBef>
                <a:spcPts val="1000"/>
              </a:spcBef>
              <a:spcAft>
                <a:spcPts val="0"/>
              </a:spcAft>
              <a:buNone/>
            </a:pPr>
            <a:r>
              <a:rPr lang="en-US" altLang="zh-CN" sz="1700" b="0" i="0" u="none" strike="noStrike" kern="1200" cap="none" spc="0" baseline="0">
                <a:solidFill>
                  <a:schemeClr val="tx1"/>
                </a:solidFill>
                <a:latin typeface="Gill Sans MT" pitchFamily="0" charset="0"/>
                <a:ea typeface="等线" pitchFamily="0" charset="0"/>
                <a:cs typeface="Lucida Sans"/>
              </a:rPr>
              <a:t>	The first scatter plot is showing relationship between Departure time and flight prices. We can observe that there are very few flights departing in the early morning which are having lower price as well.</a:t>
            </a:r>
            <a:endParaRPr lang="en-US" altLang="zh-CN" sz="1700" b="0" i="0" u="none" strike="noStrike" kern="1200" cap="none" spc="0" baseline="0">
              <a:solidFill>
                <a:schemeClr val="tx1"/>
              </a:solidFill>
              <a:latin typeface="Gill Sans MT" pitchFamily="0" charset="0"/>
              <a:ea typeface="等线" pitchFamily="0" charset="0"/>
              <a:cs typeface="Lucida Sans"/>
            </a:endParaRPr>
          </a:p>
          <a:p>
            <a:pPr marL="228600" indent="-228600" algn="just">
              <a:lnSpc>
                <a:spcPct val="110000"/>
              </a:lnSpc>
              <a:spcBef>
                <a:spcPts val="1000"/>
              </a:spcBef>
              <a:spcAft>
                <a:spcPts val="0"/>
              </a:spcAft>
              <a:buNone/>
            </a:pPr>
            <a:endParaRPr lang="en-US" altLang="zh-CN" sz="1700" b="0" i="0" u="none" strike="noStrike" kern="1200" cap="none" spc="0" baseline="0">
              <a:solidFill>
                <a:schemeClr val="tx1"/>
              </a:solidFill>
              <a:latin typeface="Gill Sans MT" pitchFamily="0" charset="0"/>
              <a:ea typeface="等线" pitchFamily="0" charset="0"/>
              <a:cs typeface="Lucida Sans"/>
            </a:endParaRPr>
          </a:p>
          <a:p>
            <a:pPr marL="228600" indent="-228600" algn="just">
              <a:lnSpc>
                <a:spcPct val="110000"/>
              </a:lnSpc>
              <a:spcBef>
                <a:spcPts val="1000"/>
              </a:spcBef>
              <a:spcAft>
                <a:spcPts val="0"/>
              </a:spcAft>
              <a:buNone/>
            </a:pPr>
            <a:r>
              <a:rPr lang="en-US" altLang="zh-CN" sz="1700" b="0" i="0" u="none" strike="noStrike" kern="1200" cap="none" spc="0" baseline="0">
                <a:solidFill>
                  <a:schemeClr val="tx1"/>
                </a:solidFill>
                <a:latin typeface="Gill Sans MT" pitchFamily="0" charset="0"/>
                <a:ea typeface="等线" pitchFamily="0" charset="0"/>
                <a:cs typeface="Lucida Sans"/>
              </a:rPr>
              <a:t>	Second scatter plot is showing relation between Time of arrival and flight prices, which will tell us that very few numbers of flights are arriving in the early morning that is around 0 to 5 am. We can say the flight prices are not much dependent on the time of arrival.</a:t>
            </a:r>
            <a:endParaRPr lang="en-US" altLang="zh-CN" sz="1700" b="0" i="0" u="none" strike="noStrike" kern="1200" cap="none" spc="0" baseline="0">
              <a:solidFill>
                <a:schemeClr val="tx1"/>
              </a:solidFill>
              <a:latin typeface="Gill Sans MT" pitchFamily="0" charset="0"/>
              <a:ea typeface="等线" pitchFamily="0" charset="0"/>
              <a:cs typeface="Lucida Sans"/>
            </a:endParaRPr>
          </a:p>
          <a:p>
            <a:pPr marL="228600" indent="-228600" algn="l">
              <a:lnSpc>
                <a:spcPct val="110000"/>
              </a:lnSpc>
              <a:spcBef>
                <a:spcPts val="1000"/>
              </a:spcBef>
              <a:spcAft>
                <a:spcPts val="0"/>
              </a:spcAft>
              <a:buClr>
                <a:schemeClr val="accent1"/>
              </a:buClr>
              <a:buSzPct val="100000"/>
              <a:buFont typeface="Arial" pitchFamily="34" charset="0"/>
              <a:buChar char="•"/>
            </a:pPr>
            <a:endParaRPr lang="zh-CN" altLang="en-US" sz="1900" b="0" i="0" u="none" strike="noStrike" kern="1200" cap="none" spc="0" baseline="0">
              <a:solidFill>
                <a:schemeClr val="tx1"/>
              </a:solidFill>
              <a:latin typeface="Gill Sans MT" pitchFamily="0" charset="0"/>
              <a:ea typeface="等线" pitchFamily="0" charset="0"/>
              <a:cs typeface="Lucida Sans"/>
            </a:endParaRPr>
          </a:p>
        </p:txBody>
      </p:sp>
      <p:pic>
        <p:nvPicPr>
          <p:cNvPr id="70" name="图片" descr="Untitled.png"/>
          <p:cNvPicPr>
            <a:picLocks/>
          </p:cNvPicPr>
          <p:nvPr/>
        </p:nvPicPr>
        <p:blipFill>
          <a:blip r:embed="rId2" cstate="print"/>
          <a:stretch>
            <a:fillRect/>
          </a:stretch>
        </p:blipFill>
        <p:spPr>
          <a:xfrm rot="0">
            <a:off x="6217920" y="381000"/>
            <a:ext cx="4800600" cy="3048000"/>
          </a:xfrm>
          <a:prstGeom prst="rect"/>
          <a:noFill/>
          <a:ln w="12700" cmpd="sng" cap="flat">
            <a:noFill/>
            <a:prstDash val="solid"/>
            <a:miter/>
          </a:ln>
        </p:spPr>
      </p:pic>
    </p:spTree>
    <p:extLst>
      <p:ext uri="{BB962C8B-B14F-4D97-AF65-F5344CB8AC3E}">
        <p14:creationId xmlns:p14="http://schemas.microsoft.com/office/powerpoint/2010/main" val="630399380"/>
      </p:ext>
    </p:extLst>
  </p:cSld>
  <p:clrMapOvr>
    <a:masterClrMapping/>
  </p:clrMapOvr>
</p:sld>
</file>

<file path=ppt/slides/slide11.xml><?xml version="1.0" encoding="utf-8"?>
<p:sld xmlns:p="http://schemas.openxmlformats.org/presentationml/2006/main" xmlns:r="http://schemas.openxmlformats.org/officeDocument/2006/relationships" xmlns:a="http://schemas.openxmlformats.org/drawingml/2006/main">
  <p:cSld>
    <p:bg>
      <p:bgPr>
        <a:gradFill>
          <a:gsLst>
            <a:gs pos="0">
              <a:srgbClr val="CAC6C1"/>
            </a:gs>
            <a:gs pos="100000">
              <a:srgbClr val="ECEAE8"/>
            </a:gs>
          </a:gsLst>
          <a:path path="rect">
            <a:fillToRect l="100000" t="0" r="0" b="100000"/>
          </a:path>
        </a:gradFill>
      </p:bgPr>
    </p:bg>
    <p:spTree>
      <p:nvGrpSpPr>
        <p:cNvPr id="1" name=""/>
        <p:cNvGrpSpPr/>
        <p:nvPr/>
      </p:nvGrpSpPr>
      <p:grpSpPr>
        <a:xfrm>
          <a:off x="0" y="0"/>
          <a:ext cx="0" cy="0"/>
          <a:chOff x="0" y="0"/>
          <a:chExt cx="0" cy="0"/>
        </a:xfrm>
      </p:grpSpPr>
      <p:sp>
        <p:nvSpPr>
          <p:cNvPr id="71" name="文本框"/>
          <p:cNvSpPr>
            <a:spLocks noGrp="1"/>
          </p:cNvSpPr>
          <p:nvPr>
            <p:ph type="title"/>
          </p:nvPr>
        </p:nvSpPr>
        <p:spPr>
          <a:xfrm rot="0">
            <a:off x="746760" y="64769"/>
            <a:ext cx="10698479" cy="114300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90000"/>
              </a:lnSpc>
              <a:spcBef>
                <a:spcPts val="0"/>
              </a:spcBef>
              <a:spcAft>
                <a:spcPts val="0"/>
              </a:spcAft>
              <a:buNone/>
            </a:pPr>
            <a:r>
              <a:rPr lang="en-US" altLang="zh-CN" sz="3200" b="0" i="0" u="none" strike="noStrike" kern="1200" cap="all" spc="0" baseline="0">
                <a:solidFill>
                  <a:schemeClr val="tx1"/>
                </a:solidFill>
                <a:latin typeface="Gill Sans MT" pitchFamily="0" charset="0"/>
                <a:ea typeface="等线 Light" pitchFamily="0" charset="0"/>
                <a:cs typeface="Lucida Sans"/>
              </a:rPr>
              <a:t>Duration </a:t>
            </a:r>
            <a:r>
              <a:rPr lang="en-US" altLang="zh-CN" sz="3200" b="0" i="0" u="none" strike="noStrike" kern="1200" cap="all" spc="0" baseline="0">
                <a:solidFill>
                  <a:schemeClr val="tx1"/>
                </a:solidFill>
                <a:latin typeface="Gill Sans MT" pitchFamily="0" charset="0"/>
                <a:ea typeface="等线 Light" pitchFamily="0" charset="0"/>
                <a:cs typeface="Lucida Sans"/>
              </a:rPr>
              <a:t>vs</a:t>
            </a:r>
            <a:r>
              <a:rPr lang="en-US" altLang="zh-CN" sz="3200" b="0" i="0" u="none" strike="noStrike" kern="1200" cap="all" spc="0" baseline="0">
                <a:solidFill>
                  <a:schemeClr val="tx1"/>
                </a:solidFill>
                <a:latin typeface="Gill Sans MT" pitchFamily="0" charset="0"/>
                <a:ea typeface="等线 Light" pitchFamily="0" charset="0"/>
                <a:cs typeface="Lucida Sans"/>
              </a:rPr>
              <a:t> Price</a:t>
            </a:r>
            <a:endParaRPr lang="zh-CN" altLang="en-US" sz="3200" b="0" i="0" u="none" strike="noStrike" kern="1200" cap="all" spc="0" baseline="0">
              <a:solidFill>
                <a:schemeClr val="tx1"/>
              </a:solidFill>
              <a:latin typeface="Gill Sans MT" pitchFamily="0" charset="0"/>
              <a:ea typeface="等线 Light" pitchFamily="0" charset="0"/>
              <a:cs typeface="Lucida Sans"/>
            </a:endParaRPr>
          </a:p>
        </p:txBody>
      </p:sp>
      <p:pic>
        <p:nvPicPr>
          <p:cNvPr id="72" name="图片" descr="Untitled.png"/>
          <p:cNvPicPr>
            <a:picLocks/>
          </p:cNvPicPr>
          <p:nvPr/>
        </p:nvPicPr>
        <p:blipFill>
          <a:blip r:embed="rId1" cstate="print"/>
          <a:stretch>
            <a:fillRect/>
          </a:stretch>
        </p:blipFill>
        <p:spPr>
          <a:xfrm rot="0">
            <a:off x="1676400" y="1882140"/>
            <a:ext cx="6624638" cy="3581399"/>
          </a:xfrm>
          <a:prstGeom prst="rect"/>
          <a:noFill/>
          <a:ln w="12700" cmpd="sng" cap="flat">
            <a:noFill/>
            <a:prstDash val="solid"/>
            <a:miter/>
          </a:ln>
        </p:spPr>
      </p:pic>
      <p:sp>
        <p:nvSpPr>
          <p:cNvPr id="73" name="文本框"/>
          <p:cNvSpPr>
            <a:spLocks noGrp="1"/>
          </p:cNvSpPr>
          <p:nvPr>
            <p:ph type="body" idx="2"/>
          </p:nvPr>
        </p:nvSpPr>
        <p:spPr>
          <a:xfrm rot="0">
            <a:off x="924560" y="891854"/>
            <a:ext cx="10698479" cy="990286"/>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20000"/>
              </a:lnSpc>
              <a:spcBef>
                <a:spcPts val="1000"/>
              </a:spcBef>
              <a:spcAft>
                <a:spcPts val="0"/>
              </a:spcAft>
              <a:buNone/>
            </a:pPr>
            <a:r>
              <a:rPr lang="en-US" altLang="zh-CN" sz="1800" b="0" i="0" u="none" strike="noStrike" kern="1200" cap="none" spc="0" baseline="0">
                <a:solidFill>
                  <a:schemeClr val="tx1"/>
                </a:solidFill>
                <a:latin typeface="Gill Sans MT" pitchFamily="0" charset="0"/>
                <a:ea typeface="等线" pitchFamily="0" charset="0"/>
                <a:cs typeface="Lucida Sans"/>
              </a:rPr>
              <a:t>	The above figure is representing the scatter plot of Duration </a:t>
            </a:r>
            <a:r>
              <a:rPr lang="en-US" altLang="zh-CN" sz="1800" b="0" i="0" u="none" strike="noStrike" kern="1200" cap="none" spc="0" baseline="0">
                <a:solidFill>
                  <a:schemeClr val="tx1"/>
                </a:solidFill>
                <a:latin typeface="Gill Sans MT" pitchFamily="0" charset="0"/>
                <a:ea typeface="等线" pitchFamily="0" charset="0"/>
                <a:cs typeface="Lucida Sans"/>
              </a:rPr>
              <a:t>vs</a:t>
            </a:r>
            <a:r>
              <a:rPr lang="en-US" altLang="zh-CN" sz="1800" b="0" i="0" u="none" strike="noStrike" kern="1200" cap="none" spc="0" baseline="0">
                <a:solidFill>
                  <a:schemeClr val="tx1"/>
                </a:solidFill>
                <a:latin typeface="Gill Sans MT" pitchFamily="0" charset="0"/>
                <a:ea typeface="等线" pitchFamily="0" charset="0"/>
                <a:cs typeface="Lucida Sans"/>
              </a:rPr>
              <a:t> Price. Looking at this figure we can say that there is some linear relation between price and duration. The prices increase with duration.</a:t>
            </a:r>
            <a:r>
              <a:rPr lang="en-US" altLang="zh-CN" sz="1800" b="0" i="0" u="none" strike="noStrike" kern="1200" cap="none" spc="0" baseline="0">
                <a:solidFill>
                  <a:schemeClr val="tx1"/>
                </a:solidFill>
                <a:latin typeface="Gill Sans MT" pitchFamily="0" charset="0"/>
                <a:ea typeface="等线" pitchFamily="0" charset="0"/>
                <a:cs typeface="Lucida Sans"/>
              </a:rPr>
              <a:t> </a:t>
            </a:r>
            <a:endParaRPr lang="en-US" altLang="zh-CN" sz="1800" b="0" i="0" u="none" strike="noStrike" kern="1200" cap="none" spc="0" baseline="0">
              <a:solidFill>
                <a:schemeClr val="tx1"/>
              </a:solidFill>
              <a:latin typeface="Gill Sans MT" pitchFamily="0" charset="0"/>
              <a:ea typeface="等线" pitchFamily="0" charset="0"/>
              <a:cs typeface="Lucida Sans"/>
            </a:endParaRPr>
          </a:p>
          <a:p>
            <a:pPr marL="228600" indent="-228600" algn="l">
              <a:lnSpc>
                <a:spcPct val="120000"/>
              </a:lnSpc>
              <a:spcBef>
                <a:spcPts val="1000"/>
              </a:spcBef>
              <a:spcAft>
                <a:spcPts val="0"/>
              </a:spcAft>
              <a:buClr>
                <a:schemeClr val="accent1"/>
              </a:buClr>
              <a:buSzPct val="100000"/>
              <a:buFont typeface="Arial" pitchFamily="34" charset="0"/>
              <a:buChar char="•"/>
            </a:pPr>
            <a:endParaRPr lang="zh-CN" altLang="en-US" sz="2000" b="0" i="0" u="none" strike="noStrike" kern="1200" cap="none" spc="0" baseline="0">
              <a:solidFill>
                <a:schemeClr val="tx1"/>
              </a:solidFill>
              <a:latin typeface="Gill Sans MT" pitchFamily="0" charset="0"/>
              <a:ea typeface="等线" pitchFamily="0" charset="0"/>
              <a:cs typeface="Lucida Sans"/>
            </a:endParaRPr>
          </a:p>
        </p:txBody>
      </p:sp>
    </p:spTree>
    <p:extLst>
      <p:ext uri="{BB962C8B-B14F-4D97-AF65-F5344CB8AC3E}">
        <p14:creationId xmlns:p14="http://schemas.microsoft.com/office/powerpoint/2010/main" val="789025312"/>
      </p:ext>
    </p:extLst>
  </p:cSld>
  <p:clrMapOvr>
    <a:masterClrMapping/>
  </p:clrMapOvr>
</p:sld>
</file>

<file path=ppt/slides/slide12.xml><?xml version="1.0" encoding="utf-8"?>
<p:sld xmlns:p="http://schemas.openxmlformats.org/presentationml/2006/main" xmlns:r="http://schemas.openxmlformats.org/officeDocument/2006/relationships" xmlns:a="http://schemas.openxmlformats.org/drawingml/2006/main">
  <p:cSld>
    <p:bg>
      <p:bgPr>
        <a:gradFill>
          <a:gsLst>
            <a:gs pos="0">
              <a:srgbClr val="CAC6C1"/>
            </a:gs>
            <a:gs pos="100000">
              <a:srgbClr val="ECEAE8"/>
            </a:gs>
          </a:gsLst>
          <a:path path="rect">
            <a:fillToRect l="100000" t="0" r="0" b="100000"/>
          </a:path>
        </a:gradFill>
      </p:bgPr>
    </p:bg>
    <p:spTree>
      <p:nvGrpSpPr>
        <p:cNvPr id="1" name=""/>
        <p:cNvGrpSpPr/>
        <p:nvPr/>
      </p:nvGrpSpPr>
      <p:grpSpPr>
        <a:xfrm>
          <a:off x="0" y="0"/>
          <a:ext cx="0" cy="0"/>
          <a:chOff x="0" y="0"/>
          <a:chExt cx="0" cy="0"/>
        </a:xfrm>
      </p:grpSpPr>
      <p:sp>
        <p:nvSpPr>
          <p:cNvPr id="74" name="文本框"/>
          <p:cNvSpPr>
            <a:spLocks noGrp="1"/>
          </p:cNvSpPr>
          <p:nvPr>
            <p:ph type="title"/>
          </p:nvPr>
        </p:nvSpPr>
        <p:spPr>
          <a:xfrm rot="0">
            <a:off x="902208" y="585216"/>
            <a:ext cx="9720072" cy="1499616"/>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90000"/>
              </a:lnSpc>
              <a:spcBef>
                <a:spcPts val="0"/>
              </a:spcBef>
              <a:spcAft>
                <a:spcPts val="0"/>
              </a:spcAft>
              <a:buNone/>
            </a:pPr>
            <a:r>
              <a:rPr lang="en-US" altLang="zh-CN" sz="3200" b="0" i="0" u="none" strike="noStrike" kern="1200" cap="all" spc="0" baseline="0">
                <a:solidFill>
                  <a:schemeClr val="tx1"/>
                </a:solidFill>
                <a:latin typeface="Gill Sans MT" pitchFamily="0" charset="0"/>
                <a:ea typeface="等线 Light" pitchFamily="0" charset="0"/>
                <a:cs typeface="Lucida Sans"/>
              </a:rPr>
              <a:t>Model Building and Evaluation</a:t>
            </a:r>
            <a:endParaRPr lang="zh-CN" altLang="en-US" sz="3200" b="0" i="0" u="none" strike="noStrike" kern="1200" cap="all" spc="0" baseline="0">
              <a:solidFill>
                <a:schemeClr val="tx1"/>
              </a:solidFill>
              <a:latin typeface="Gill Sans MT" pitchFamily="0" charset="0"/>
              <a:ea typeface="等线 Light" pitchFamily="0" charset="0"/>
              <a:cs typeface="Lucida Sans"/>
            </a:endParaRPr>
          </a:p>
        </p:txBody>
      </p:sp>
      <p:sp>
        <p:nvSpPr>
          <p:cNvPr id="75" name="文本框"/>
          <p:cNvSpPr>
            <a:spLocks noGrp="1"/>
          </p:cNvSpPr>
          <p:nvPr>
            <p:ph type="body" idx="1"/>
          </p:nvPr>
        </p:nvSpPr>
        <p:spPr>
          <a:xfrm rot="0">
            <a:off x="1024127" y="2084832"/>
            <a:ext cx="9006840" cy="1623568"/>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10000"/>
              </a:lnSpc>
              <a:spcBef>
                <a:spcPts val="1000"/>
              </a:spcBef>
              <a:spcAft>
                <a:spcPts val="0"/>
              </a:spcAft>
              <a:buNone/>
            </a:pPr>
            <a:r>
              <a:rPr lang="en-US" altLang="zh-CN" sz="1500" b="1" i="0" u="none" strike="noStrike" kern="1200" cap="none" spc="0" baseline="0">
                <a:solidFill>
                  <a:schemeClr val="tx1"/>
                </a:solidFill>
                <a:latin typeface="Gill Sans MT" pitchFamily="0" charset="0"/>
                <a:ea typeface="等线" pitchFamily="0" charset="0"/>
                <a:cs typeface="Lucida Sans"/>
              </a:rPr>
              <a:t>Data Pre-processing</a:t>
            </a:r>
            <a:endParaRPr lang="en-US" altLang="zh-CN" sz="1500" b="0" i="0" u="none" strike="noStrike" kern="1200" cap="none" spc="0" baseline="0">
              <a:solidFill>
                <a:schemeClr val="tx1"/>
              </a:solidFill>
              <a:latin typeface="Gill Sans MT" pitchFamily="0" charset="0"/>
              <a:ea typeface="等线" pitchFamily="0" charset="0"/>
              <a:cs typeface="Lucida Sans"/>
            </a:endParaRPr>
          </a:p>
          <a:p>
            <a:pPr lvl="1" marL="685800" indent="-228600" algn="l">
              <a:lnSpc>
                <a:spcPct val="110000"/>
              </a:lnSpc>
              <a:spcBef>
                <a:spcPts val="500"/>
              </a:spcBef>
              <a:spcAft>
                <a:spcPts val="0"/>
              </a:spcAft>
              <a:buNone/>
            </a:pPr>
            <a:r>
              <a:rPr lang="en-US" altLang="zh-CN" sz="1500" b="0" i="0" u="none" strike="noStrike" kern="1200" cap="none" spc="0" baseline="0">
                <a:solidFill>
                  <a:schemeClr val="tx1"/>
                </a:solidFill>
                <a:latin typeface="Gill Sans MT" pitchFamily="0" charset="0"/>
                <a:ea typeface="等线" pitchFamily="0" charset="0"/>
                <a:cs typeface="Lucida Sans"/>
              </a:rPr>
              <a:t>Outlier removing(using </a:t>
            </a:r>
            <a:r>
              <a:rPr lang="en-US" altLang="zh-CN" sz="1500" b="0" i="0" u="none" strike="noStrike" kern="1200" cap="none" spc="0" baseline="0">
                <a:solidFill>
                  <a:schemeClr val="tx1"/>
                </a:solidFill>
                <a:latin typeface="Gill Sans MT" pitchFamily="0" charset="0"/>
                <a:ea typeface="等线" pitchFamily="0" charset="0"/>
                <a:cs typeface="Lucida Sans"/>
              </a:rPr>
              <a:t>z_score</a:t>
            </a:r>
            <a:r>
              <a:rPr lang="en-US" altLang="zh-CN" sz="1500" b="0" i="0" u="none" strike="noStrike" kern="1200" cap="none" spc="0" baseline="0">
                <a:solidFill>
                  <a:schemeClr val="tx1"/>
                </a:solidFill>
                <a:latin typeface="Gill Sans MT" pitchFamily="0" charset="0"/>
                <a:ea typeface="等线" pitchFamily="0" charset="0"/>
                <a:cs typeface="Lucida Sans"/>
              </a:rPr>
              <a:t> method)</a:t>
            </a:r>
            <a:endParaRPr lang="en-US" altLang="zh-CN" sz="1500" b="0" i="0" u="none" strike="noStrike" kern="1200" cap="none" spc="0" baseline="0">
              <a:solidFill>
                <a:schemeClr val="tx1"/>
              </a:solidFill>
              <a:latin typeface="Gill Sans MT" pitchFamily="0" charset="0"/>
              <a:ea typeface="等线" pitchFamily="0" charset="0"/>
              <a:cs typeface="Lucida Sans"/>
            </a:endParaRPr>
          </a:p>
          <a:p>
            <a:pPr lvl="1" marL="685800" indent="-228600" algn="l">
              <a:lnSpc>
                <a:spcPct val="110000"/>
              </a:lnSpc>
              <a:spcBef>
                <a:spcPts val="500"/>
              </a:spcBef>
              <a:spcAft>
                <a:spcPts val="0"/>
              </a:spcAft>
              <a:buNone/>
            </a:pPr>
            <a:r>
              <a:rPr lang="en-US" altLang="zh-CN" sz="1500" b="0" i="0" u="none" strike="noStrike" kern="1200" cap="none" spc="0" baseline="0">
                <a:solidFill>
                  <a:schemeClr val="tx1"/>
                </a:solidFill>
                <a:latin typeface="Gill Sans MT" pitchFamily="0" charset="0"/>
                <a:ea typeface="等线" pitchFamily="0" charset="0"/>
                <a:cs typeface="Lucida Sans"/>
              </a:rPr>
              <a:t>Skewness</a:t>
            </a:r>
            <a:r>
              <a:rPr lang="en-US" altLang="zh-CN" sz="1500" b="0" i="0" u="none" strike="noStrike" kern="1200" cap="none" spc="0" baseline="0">
                <a:solidFill>
                  <a:schemeClr val="tx1"/>
                </a:solidFill>
                <a:latin typeface="Gill Sans MT" pitchFamily="0" charset="0"/>
                <a:ea typeface="等线" pitchFamily="0" charset="0"/>
                <a:cs typeface="Lucida Sans"/>
              </a:rPr>
              <a:t> treatment</a:t>
            </a:r>
            <a:endParaRPr lang="en-US" altLang="zh-CN" sz="1500" b="0" i="0" u="none" strike="noStrike" kern="1200" cap="none" spc="0" baseline="0">
              <a:solidFill>
                <a:schemeClr val="tx1"/>
              </a:solidFill>
              <a:latin typeface="Gill Sans MT" pitchFamily="0" charset="0"/>
              <a:ea typeface="等线" pitchFamily="0" charset="0"/>
              <a:cs typeface="Lucida Sans"/>
            </a:endParaRPr>
          </a:p>
          <a:p>
            <a:pPr lvl="1" marL="685800" indent="-228600" algn="l">
              <a:lnSpc>
                <a:spcPct val="110000"/>
              </a:lnSpc>
              <a:spcBef>
                <a:spcPts val="500"/>
              </a:spcBef>
              <a:spcAft>
                <a:spcPts val="0"/>
              </a:spcAft>
              <a:buNone/>
            </a:pPr>
            <a:r>
              <a:rPr lang="en-US" altLang="zh-CN" sz="1500" b="0" i="0" u="none" strike="noStrike" kern="1200" cap="none" spc="0" baseline="0">
                <a:solidFill>
                  <a:schemeClr val="tx1"/>
                </a:solidFill>
                <a:latin typeface="Gill Sans MT" pitchFamily="0" charset="0"/>
                <a:ea typeface="等线" pitchFamily="0" charset="0"/>
                <a:cs typeface="Lucida Sans"/>
              </a:rPr>
              <a:t>Normalizing the data(applying </a:t>
            </a:r>
            <a:r>
              <a:rPr lang="en-US" altLang="zh-CN" sz="1500" b="0" i="0" u="none" strike="noStrike" kern="1200" cap="none" spc="0" baseline="0">
                <a:solidFill>
                  <a:schemeClr val="tx1"/>
                </a:solidFill>
                <a:latin typeface="Gill Sans MT" pitchFamily="0" charset="0"/>
                <a:ea typeface="等线" pitchFamily="0" charset="0"/>
                <a:cs typeface="Lucida Sans"/>
              </a:rPr>
              <a:t>StandardScaler</a:t>
            </a:r>
            <a:r>
              <a:rPr lang="en-US" altLang="zh-CN" sz="1500" b="0" i="0" u="none" strike="noStrike" kern="1200" cap="none" spc="0" baseline="0">
                <a:solidFill>
                  <a:schemeClr val="tx1"/>
                </a:solidFill>
                <a:latin typeface="Gill Sans MT" pitchFamily="0" charset="0"/>
                <a:ea typeface="等线" pitchFamily="0" charset="0"/>
                <a:cs typeface="Lucida Sans"/>
              </a:rPr>
              <a:t> to numerical features)</a:t>
            </a:r>
            <a:endParaRPr lang="en-US" altLang="zh-CN" sz="1500" b="0" i="0" u="none" strike="noStrike" kern="1200" cap="none" spc="0" baseline="0">
              <a:solidFill>
                <a:schemeClr val="tx1"/>
              </a:solidFill>
              <a:latin typeface="Gill Sans MT" pitchFamily="0" charset="0"/>
              <a:ea typeface="等线" pitchFamily="0" charset="0"/>
              <a:cs typeface="Lucida Sans"/>
            </a:endParaRPr>
          </a:p>
          <a:p>
            <a:pPr lvl="1" marL="685800" indent="-228600" algn="l">
              <a:lnSpc>
                <a:spcPct val="110000"/>
              </a:lnSpc>
              <a:spcBef>
                <a:spcPts val="500"/>
              </a:spcBef>
              <a:spcAft>
                <a:spcPts val="0"/>
              </a:spcAft>
              <a:buNone/>
            </a:pPr>
            <a:r>
              <a:rPr lang="en-US" altLang="zh-CN" sz="1500" b="0" i="0" u="none" strike="noStrike" kern="1200" cap="none" spc="0" baseline="0">
                <a:solidFill>
                  <a:schemeClr val="tx1"/>
                </a:solidFill>
                <a:latin typeface="Gill Sans MT" pitchFamily="0" charset="0"/>
                <a:ea typeface="等线" pitchFamily="0" charset="0"/>
                <a:cs typeface="Lucida Sans"/>
              </a:rPr>
              <a:t>Encoding categorical features(Using </a:t>
            </a:r>
            <a:r>
              <a:rPr lang="en-US" altLang="zh-CN" sz="1500" b="0" i="0" u="none" strike="noStrike" kern="1200" cap="none" spc="0" baseline="0">
                <a:solidFill>
                  <a:schemeClr val="tx1"/>
                </a:solidFill>
                <a:latin typeface="Gill Sans MT" pitchFamily="0" charset="0"/>
                <a:ea typeface="等线" pitchFamily="0" charset="0"/>
                <a:cs typeface="Lucida Sans"/>
              </a:rPr>
              <a:t>OrdinalEncoder</a:t>
            </a:r>
            <a:r>
              <a:rPr lang="en-US" altLang="zh-CN" sz="1500" b="0" i="0" u="none" strike="noStrike" kern="1200" cap="none" spc="0" baseline="0">
                <a:solidFill>
                  <a:schemeClr val="tx1"/>
                </a:solidFill>
                <a:latin typeface="Gill Sans MT" pitchFamily="0" charset="0"/>
                <a:ea typeface="等线" pitchFamily="0" charset="0"/>
                <a:cs typeface="Lucida Sans"/>
              </a:rPr>
              <a:t>)</a:t>
            </a:r>
            <a:endParaRPr lang="en-US" altLang="zh-CN" sz="1500" b="0" i="0" u="none" strike="noStrike" kern="1200" cap="none" spc="0" baseline="0">
              <a:solidFill>
                <a:schemeClr val="tx1"/>
              </a:solidFill>
              <a:latin typeface="Gill Sans MT" pitchFamily="0" charset="0"/>
              <a:ea typeface="等线" pitchFamily="0" charset="0"/>
              <a:cs typeface="Lucida Sans"/>
            </a:endParaRPr>
          </a:p>
          <a:p>
            <a:pPr marL="228600" indent="-228600" algn="l">
              <a:lnSpc>
                <a:spcPct val="110000"/>
              </a:lnSpc>
              <a:spcBef>
                <a:spcPts val="1000"/>
              </a:spcBef>
              <a:spcAft>
                <a:spcPts val="0"/>
              </a:spcAft>
              <a:buClr>
                <a:schemeClr val="accent1"/>
              </a:buClr>
              <a:buSzPct val="100000"/>
              <a:buFont typeface="Arial" pitchFamily="34" charset="0"/>
              <a:buChar char="•"/>
            </a:pPr>
            <a:endParaRPr lang="zh-CN" altLang="en-US" sz="1700" b="0" i="0" u="none" strike="noStrike" kern="1200" cap="none" spc="0" baseline="0">
              <a:solidFill>
                <a:schemeClr val="tx1"/>
              </a:solidFill>
              <a:latin typeface="Gill Sans MT" pitchFamily="0" charset="0"/>
              <a:ea typeface="等线" pitchFamily="0" charset="0"/>
              <a:cs typeface="Lucida Sans"/>
            </a:endParaRPr>
          </a:p>
        </p:txBody>
      </p:sp>
      <p:sp>
        <p:nvSpPr>
          <p:cNvPr id="76" name="文本框"/>
          <p:cNvSpPr>
            <a:spLocks noGrp="1"/>
          </p:cNvSpPr>
          <p:nvPr>
            <p:ph type="body" idx="2"/>
          </p:nvPr>
        </p:nvSpPr>
        <p:spPr>
          <a:xfrm rot="0">
            <a:off x="762000" y="4318000"/>
            <a:ext cx="10932159" cy="1960566"/>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just">
              <a:lnSpc>
                <a:spcPct val="110000"/>
              </a:lnSpc>
              <a:spcBef>
                <a:spcPts val="1000"/>
              </a:spcBef>
              <a:spcAft>
                <a:spcPts val="0"/>
              </a:spcAft>
              <a:buNone/>
            </a:pPr>
            <a:r>
              <a:rPr lang="en-US" altLang="zh-CN" sz="1500" b="0" i="0" u="none" strike="noStrike" kern="1200" cap="none" spc="0" baseline="0">
                <a:solidFill>
                  <a:schemeClr val="tx1"/>
                </a:solidFill>
                <a:latin typeface="Gill Sans MT" pitchFamily="0" charset="0"/>
                <a:ea typeface="等线" pitchFamily="0" charset="0"/>
                <a:cs typeface="Lucida Sans"/>
              </a:rPr>
              <a:t>	For this project I have applied </a:t>
            </a:r>
            <a:r>
              <a:rPr lang="en-US" altLang="zh-CN" sz="1500" b="0" i="0" u="none" strike="noStrike" kern="1200" cap="none" spc="0" baseline="0">
                <a:solidFill>
                  <a:schemeClr val="tx1"/>
                </a:solidFill>
                <a:latin typeface="Gill Sans MT" pitchFamily="0" charset="0"/>
                <a:ea typeface="等线" pitchFamily="0" charset="0"/>
                <a:cs typeface="Lucida Sans"/>
              </a:rPr>
              <a:t>StandardScaler</a:t>
            </a:r>
            <a:r>
              <a:rPr lang="en-US" altLang="zh-CN" sz="1500" b="0" i="0" u="none" strike="noStrike" kern="1200" cap="none" spc="0" baseline="0">
                <a:solidFill>
                  <a:schemeClr val="tx1"/>
                </a:solidFill>
                <a:latin typeface="Gill Sans MT" pitchFamily="0" charset="0"/>
                <a:ea typeface="等线" pitchFamily="0" charset="0"/>
                <a:cs typeface="Lucida Sans"/>
              </a:rPr>
              <a:t> to numerical features for bringing it to a common scale and used ordinal encoder for categorical features. After doing such pre-processing steps I used this data for model building with the help of </a:t>
            </a:r>
            <a:r>
              <a:rPr lang="en-US" altLang="zh-CN" sz="1500" b="0" i="0" u="none" strike="noStrike" kern="1200" cap="none" spc="0" baseline="0">
                <a:solidFill>
                  <a:schemeClr val="tx1"/>
                </a:solidFill>
                <a:latin typeface="Gill Sans MT" pitchFamily="0" charset="0"/>
                <a:ea typeface="等线" pitchFamily="0" charset="0"/>
                <a:cs typeface="Lucida Sans"/>
              </a:rPr>
              <a:t>train_test_split</a:t>
            </a:r>
            <a:r>
              <a:rPr lang="en-US" altLang="zh-CN" sz="1500" b="0" i="0" u="none" strike="noStrike" kern="1200" cap="none" spc="0" baseline="0">
                <a:solidFill>
                  <a:schemeClr val="tx1"/>
                </a:solidFill>
                <a:latin typeface="Gill Sans MT" pitchFamily="0" charset="0"/>
                <a:ea typeface="等线" pitchFamily="0" charset="0"/>
                <a:cs typeface="Lucida Sans"/>
              </a:rPr>
              <a:t>. I have defined a function to train and evaluate our algorithms. For this task I have used many regression algorithms and selected </a:t>
            </a:r>
            <a:r>
              <a:rPr lang="en-US" altLang="zh-CN" sz="1500" b="0" i="0" u="none" strike="noStrike" kern="1200" cap="none" spc="0" baseline="0">
                <a:solidFill>
                  <a:schemeClr val="tx1"/>
                </a:solidFill>
                <a:latin typeface="Gill Sans MT" pitchFamily="0" charset="0"/>
                <a:ea typeface="等线" pitchFamily="0" charset="0"/>
                <a:cs typeface="Lucida Sans"/>
              </a:rPr>
              <a:t>LGBMRegressor</a:t>
            </a:r>
            <a:r>
              <a:rPr lang="en-US" altLang="zh-CN" sz="1500" b="0" i="0" u="none" strike="noStrike" kern="1200" cap="none" spc="0" baseline="0">
                <a:solidFill>
                  <a:schemeClr val="tx1"/>
                </a:solidFill>
                <a:latin typeface="Gill Sans MT" pitchFamily="0" charset="0"/>
                <a:ea typeface="等线" pitchFamily="0" charset="0"/>
                <a:cs typeface="Lucida Sans"/>
              </a:rPr>
              <a:t> as it is giving better performance than other algorithms. Linear models were giving least difference in r2-score and </a:t>
            </a:r>
            <a:r>
              <a:rPr lang="en-US" altLang="zh-CN" sz="1500" b="0" i="0" u="none" strike="noStrike" kern="1200" cap="none" spc="0" baseline="0">
                <a:solidFill>
                  <a:schemeClr val="tx1"/>
                </a:solidFill>
                <a:latin typeface="Gill Sans MT" pitchFamily="0" charset="0"/>
                <a:ea typeface="等线" pitchFamily="0" charset="0"/>
                <a:cs typeface="Lucida Sans"/>
              </a:rPr>
              <a:t>cv</a:t>
            </a:r>
            <a:r>
              <a:rPr lang="en-US" altLang="zh-CN" sz="1500" b="0" i="0" u="none" strike="noStrike" kern="1200" cap="none" spc="0" baseline="0">
                <a:solidFill>
                  <a:schemeClr val="tx1"/>
                </a:solidFill>
                <a:latin typeface="Gill Sans MT" pitchFamily="0" charset="0"/>
                <a:ea typeface="等线" pitchFamily="0" charset="0"/>
                <a:cs typeface="Lucida Sans"/>
              </a:rPr>
              <a:t>-score but in this case the r2-score was very less compared to tree based algorithms. Other than </a:t>
            </a:r>
            <a:r>
              <a:rPr lang="en-US" altLang="zh-CN" sz="1500" b="0" i="0" u="none" strike="noStrike" kern="1200" cap="none" spc="0" baseline="0">
                <a:solidFill>
                  <a:schemeClr val="tx1"/>
                </a:solidFill>
                <a:latin typeface="Gill Sans MT" pitchFamily="0" charset="0"/>
                <a:ea typeface="等线" pitchFamily="0" charset="0"/>
                <a:cs typeface="Lucida Sans"/>
              </a:rPr>
              <a:t>LGBMRegressor</a:t>
            </a:r>
            <a:r>
              <a:rPr lang="en-US" altLang="zh-CN" sz="1500" b="0" i="0" u="none" strike="noStrike" kern="1200" cap="none" spc="0" baseline="0">
                <a:solidFill>
                  <a:schemeClr val="tx1"/>
                </a:solidFill>
                <a:latin typeface="Gill Sans MT" pitchFamily="0" charset="0"/>
                <a:ea typeface="等线" pitchFamily="0" charset="0"/>
                <a:cs typeface="Lucida Sans"/>
              </a:rPr>
              <a:t> algorithms showing the problem of over-fitting so I selected </a:t>
            </a:r>
            <a:r>
              <a:rPr lang="en-US" altLang="zh-CN" sz="1500" b="0" i="0" u="none" strike="noStrike" kern="1200" cap="none" spc="0" baseline="0">
                <a:solidFill>
                  <a:schemeClr val="tx1"/>
                </a:solidFill>
                <a:latin typeface="Gill Sans MT" pitchFamily="0" charset="0"/>
                <a:ea typeface="等线" pitchFamily="0" charset="0"/>
                <a:cs typeface="Lucida Sans"/>
              </a:rPr>
              <a:t>LGBMRegressor</a:t>
            </a:r>
            <a:r>
              <a:rPr lang="en-US" altLang="zh-CN" sz="1500" b="0" i="0" u="none" strike="noStrike" kern="1200" cap="none" spc="0" baseline="0">
                <a:solidFill>
                  <a:schemeClr val="tx1"/>
                </a:solidFill>
                <a:latin typeface="Gill Sans MT" pitchFamily="0" charset="0"/>
                <a:ea typeface="等线" pitchFamily="0" charset="0"/>
                <a:cs typeface="Lucida Sans"/>
              </a:rPr>
              <a:t> which is not over-fitting much compared to others.</a:t>
            </a:r>
            <a:endParaRPr lang="en-US" altLang="zh-CN" sz="1500" b="0" i="0" u="none" strike="noStrike" kern="1200" cap="none" spc="0" baseline="0">
              <a:solidFill>
                <a:schemeClr val="tx1"/>
              </a:solidFill>
              <a:latin typeface="Gill Sans MT" pitchFamily="0" charset="0"/>
              <a:ea typeface="等线" pitchFamily="0" charset="0"/>
              <a:cs typeface="Lucida Sans"/>
            </a:endParaRPr>
          </a:p>
          <a:p>
            <a:pPr marL="228600" indent="-228600" algn="l">
              <a:lnSpc>
                <a:spcPct val="110000"/>
              </a:lnSpc>
              <a:spcBef>
                <a:spcPts val="1000"/>
              </a:spcBef>
              <a:spcAft>
                <a:spcPts val="0"/>
              </a:spcAft>
              <a:buNone/>
            </a:pPr>
            <a:endParaRPr lang="zh-CN" altLang="en-US" sz="1700" b="0" i="0" u="none" strike="noStrike" kern="1200" cap="none" spc="0" baseline="0">
              <a:solidFill>
                <a:schemeClr val="tx1"/>
              </a:solidFill>
              <a:latin typeface="Gill Sans MT" pitchFamily="0" charset="0"/>
              <a:ea typeface="等线" pitchFamily="0" charset="0"/>
              <a:cs typeface="Lucida Sans"/>
            </a:endParaRPr>
          </a:p>
        </p:txBody>
      </p:sp>
    </p:spTree>
    <p:extLst>
      <p:ext uri="{BB962C8B-B14F-4D97-AF65-F5344CB8AC3E}">
        <p14:creationId xmlns:p14="http://schemas.microsoft.com/office/powerpoint/2010/main" val="797236426"/>
      </p:ext>
    </p:extLst>
  </p:cSld>
  <p:clrMapOvr>
    <a:masterClrMapping/>
  </p:clrMapOvr>
</p:sld>
</file>

<file path=ppt/slides/slide13.xml><?xml version="1.0" encoding="utf-8"?>
<p:sld xmlns:p="http://schemas.openxmlformats.org/presentationml/2006/main" xmlns:r="http://schemas.openxmlformats.org/officeDocument/2006/relationships" xmlns:a="http://schemas.openxmlformats.org/drawingml/2006/main">
  <p:cSld>
    <p:bg>
      <p:bgPr>
        <a:gradFill>
          <a:gsLst>
            <a:gs pos="0">
              <a:srgbClr val="CAC6C1"/>
            </a:gs>
            <a:gs pos="100000">
              <a:srgbClr val="ECEAE8"/>
            </a:gs>
          </a:gsLst>
          <a:path path="rect">
            <a:fillToRect l="100000" t="0" r="0" b="100000"/>
          </a:path>
        </a:gradFill>
      </p:bgPr>
    </p:bg>
    <p:spTree>
      <p:nvGrpSpPr>
        <p:cNvPr id="1" name=""/>
        <p:cNvGrpSpPr/>
        <p:nvPr/>
      </p:nvGrpSpPr>
      <p:grpSpPr>
        <a:xfrm>
          <a:off x="0" y="0"/>
          <a:ext cx="0" cy="0"/>
          <a:chOff x="0" y="0"/>
          <a:chExt cx="0" cy="0"/>
        </a:xfrm>
      </p:grpSpPr>
      <p:sp>
        <p:nvSpPr>
          <p:cNvPr id="79" name="文本框"/>
          <p:cNvSpPr>
            <a:spLocks noGrp="1"/>
          </p:cNvSpPr>
          <p:nvPr>
            <p:ph type="title"/>
          </p:nvPr>
        </p:nvSpPr>
        <p:spPr>
          <a:xfrm rot="0">
            <a:off x="630556" y="219946"/>
            <a:ext cx="10698479" cy="792162"/>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90000"/>
              </a:lnSpc>
              <a:spcBef>
                <a:spcPts val="0"/>
              </a:spcBef>
              <a:spcAft>
                <a:spcPts val="0"/>
              </a:spcAft>
              <a:buNone/>
            </a:pPr>
            <a:r>
              <a:rPr lang="en-US" altLang="zh-CN" sz="3200" b="0" i="0" u="none" strike="noStrike" kern="1200" cap="all" spc="0" baseline="0">
                <a:solidFill>
                  <a:schemeClr val="tx1"/>
                </a:solidFill>
                <a:latin typeface="Gill Sans MT" pitchFamily="0" charset="0"/>
                <a:ea typeface="等线 Light" pitchFamily="0" charset="0"/>
                <a:cs typeface="Lucida Sans"/>
              </a:rPr>
              <a:t>Final Model</a:t>
            </a:r>
            <a:endParaRPr lang="zh-CN" altLang="en-US" sz="3200" b="0" i="0" u="none" strike="noStrike" kern="1200" cap="all" spc="0" baseline="0">
              <a:solidFill>
                <a:schemeClr val="tx1"/>
              </a:solidFill>
              <a:latin typeface="Gill Sans MT" pitchFamily="0" charset="0"/>
              <a:ea typeface="等线 Light" pitchFamily="0" charset="0"/>
              <a:cs typeface="Lucida Sans"/>
            </a:endParaRPr>
          </a:p>
        </p:txBody>
      </p:sp>
      <p:pic>
        <p:nvPicPr>
          <p:cNvPr id="80" name="图片"/>
          <p:cNvPicPr>
            <a:picLocks/>
          </p:cNvPicPr>
          <p:nvPr/>
        </p:nvPicPr>
        <p:blipFill>
          <a:blip r:embed="rId1" cstate="print"/>
          <a:stretch>
            <a:fillRect/>
          </a:stretch>
        </p:blipFill>
        <p:spPr>
          <a:xfrm rot="0">
            <a:off x="630556" y="2015193"/>
            <a:ext cx="6907530" cy="3790474"/>
          </a:xfrm>
          <a:prstGeom prst="rect"/>
          <a:noFill/>
          <a:ln w="9525" cmpd="sng" cap="flat">
            <a:noFill/>
            <a:prstDash val="solid"/>
            <a:miter/>
          </a:ln>
        </p:spPr>
      </p:pic>
      <p:sp>
        <p:nvSpPr>
          <p:cNvPr id="81" name="文本框"/>
          <p:cNvSpPr>
            <a:spLocks noGrp="1"/>
          </p:cNvSpPr>
          <p:nvPr>
            <p:ph type="body" idx="2"/>
          </p:nvPr>
        </p:nvSpPr>
        <p:spPr>
          <a:xfrm rot="0">
            <a:off x="1469390" y="998942"/>
            <a:ext cx="9253219" cy="514708"/>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20000"/>
              </a:lnSpc>
              <a:spcBef>
                <a:spcPts val="1000"/>
              </a:spcBef>
              <a:spcAft>
                <a:spcPts val="0"/>
              </a:spcAft>
              <a:buNone/>
            </a:pPr>
            <a:r>
              <a:rPr lang="en-US" altLang="zh-CN" sz="1800" b="0" i="0" u="none" strike="noStrike" kern="1200" cap="none" spc="0" baseline="0">
                <a:solidFill>
                  <a:schemeClr val="tx1"/>
                </a:solidFill>
                <a:latin typeface="Gill Sans MT" pitchFamily="0" charset="0"/>
                <a:ea typeface="等线" pitchFamily="0" charset="0"/>
                <a:cs typeface="Lucida Sans"/>
              </a:rPr>
              <a:t>	Great we have achieved a better r2 score after doing hyperparameter tuning than earlier.</a:t>
            </a:r>
            <a:endParaRPr lang="en-US" altLang="zh-CN" sz="1800" b="0" i="0" u="none" strike="noStrike" kern="1200" cap="none" spc="0" baseline="0">
              <a:solidFill>
                <a:schemeClr val="tx1"/>
              </a:solidFill>
              <a:latin typeface="Gill Sans MT" pitchFamily="0" charset="0"/>
              <a:ea typeface="等线" pitchFamily="0" charset="0"/>
              <a:cs typeface="Lucida Sans"/>
            </a:endParaRPr>
          </a:p>
          <a:p>
            <a:pPr marL="228600" indent="-228600" algn="l">
              <a:lnSpc>
                <a:spcPct val="120000"/>
              </a:lnSpc>
              <a:spcBef>
                <a:spcPts val="1000"/>
              </a:spcBef>
              <a:spcAft>
                <a:spcPts val="0"/>
              </a:spcAft>
              <a:buNone/>
            </a:pPr>
            <a:endParaRPr lang="zh-CN" altLang="en-US" sz="2000" b="0" i="0" u="none" strike="noStrike" kern="1200" cap="none" spc="0" baseline="0">
              <a:solidFill>
                <a:schemeClr val="tx1"/>
              </a:solidFill>
              <a:latin typeface="Gill Sans MT" pitchFamily="0" charset="0"/>
              <a:ea typeface="等线" pitchFamily="0" charset="0"/>
              <a:cs typeface="Lucida Sans"/>
            </a:endParaRPr>
          </a:p>
        </p:txBody>
      </p:sp>
      <p:pic>
        <p:nvPicPr>
          <p:cNvPr id="82" name="图片" descr="Untitled.png"/>
          <p:cNvPicPr>
            <a:picLocks/>
          </p:cNvPicPr>
          <p:nvPr/>
        </p:nvPicPr>
        <p:blipFill>
          <a:blip r:embed="rId2" cstate="print"/>
          <a:stretch>
            <a:fillRect/>
          </a:stretch>
        </p:blipFill>
        <p:spPr>
          <a:xfrm rot="0">
            <a:off x="7930515" y="2249982"/>
            <a:ext cx="3581399" cy="3226280"/>
          </a:xfrm>
          <a:prstGeom prst="rect"/>
          <a:noFill/>
          <a:ln w="12700" cmpd="sng" cap="flat">
            <a:noFill/>
            <a:prstDash val="solid"/>
            <a:miter/>
          </a:ln>
        </p:spPr>
      </p:pic>
    </p:spTree>
    <p:extLst>
      <p:ext uri="{BB962C8B-B14F-4D97-AF65-F5344CB8AC3E}">
        <p14:creationId xmlns:p14="http://schemas.microsoft.com/office/powerpoint/2010/main" val="690283161"/>
      </p:ext>
    </p:extLst>
  </p:cSld>
  <p:clrMapOvr>
    <a:masterClrMapping/>
  </p:clrMapOvr>
</p:sld>
</file>

<file path=ppt/slides/slide14.xml><?xml version="1.0" encoding="utf-8"?>
<p:sld xmlns:p="http://schemas.openxmlformats.org/presentationml/2006/main" xmlns:r="http://schemas.openxmlformats.org/officeDocument/2006/relationships" xmlns:a="http://schemas.openxmlformats.org/drawingml/2006/main">
  <p:cSld>
    <p:bg>
      <p:bgPr>
        <a:gradFill>
          <a:gsLst>
            <a:gs pos="0">
              <a:srgbClr val="CAC6C1"/>
            </a:gs>
            <a:gs pos="100000">
              <a:srgbClr val="ECEAE8"/>
            </a:gs>
          </a:gsLst>
          <a:path path="rect">
            <a:fillToRect l="100000" t="0" r="0" b="100000"/>
          </a:path>
        </a:gradFill>
      </p:bgPr>
    </p:bg>
    <p:spTree>
      <p:nvGrpSpPr>
        <p:cNvPr id="1" name=""/>
        <p:cNvGrpSpPr/>
        <p:nvPr/>
      </p:nvGrpSpPr>
      <p:grpSpPr>
        <a:xfrm>
          <a:off x="0" y="0"/>
          <a:ext cx="0" cy="0"/>
          <a:chOff x="0" y="0"/>
          <a:chExt cx="0" cy="0"/>
        </a:xfrm>
      </p:grpSpPr>
      <p:sp>
        <p:nvSpPr>
          <p:cNvPr id="83" name="文本框"/>
          <p:cNvSpPr>
            <a:spLocks noGrp="1"/>
          </p:cNvSpPr>
          <p:nvPr>
            <p:ph type="title"/>
          </p:nvPr>
        </p:nvSpPr>
        <p:spPr>
          <a:xfrm rot="0">
            <a:off x="919480" y="1204278"/>
            <a:ext cx="10698479" cy="639762"/>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90000"/>
              </a:lnSpc>
              <a:spcBef>
                <a:spcPts val="0"/>
              </a:spcBef>
              <a:spcAft>
                <a:spcPts val="0"/>
              </a:spcAft>
              <a:buNone/>
            </a:pPr>
            <a:r>
              <a:rPr lang="en-US" altLang="zh-CN" sz="3200" b="0" i="0" u="none" strike="noStrike" kern="1200" cap="all" spc="0" baseline="0">
                <a:solidFill>
                  <a:schemeClr val="tx1"/>
                </a:solidFill>
                <a:latin typeface="Gill Sans MT" pitchFamily="0" charset="0"/>
                <a:ea typeface="等线 Light" pitchFamily="0" charset="0"/>
                <a:cs typeface="Lucida Sans"/>
              </a:rPr>
              <a:t>Conclusion</a:t>
            </a:r>
            <a:br>
              <a:rPr lang="zh-CN" altLang="en-US" sz="3200" b="0" i="0" u="none" strike="noStrike" kern="1200" cap="all" spc="0" baseline="0">
                <a:solidFill>
                  <a:schemeClr val="tx1"/>
                </a:solidFill>
                <a:latin typeface="Gill Sans MT" pitchFamily="0" charset="0"/>
                <a:ea typeface="等线 Light" pitchFamily="0" charset="0"/>
                <a:cs typeface="Lucida Sans"/>
              </a:rPr>
            </a:br>
            <a:endParaRPr lang="zh-CN" altLang="en-US" sz="3200" b="0" i="0" u="none" strike="noStrike" kern="1200" cap="all" spc="0" baseline="0">
              <a:solidFill>
                <a:schemeClr val="tx1"/>
              </a:solidFill>
              <a:latin typeface="Gill Sans MT" pitchFamily="0" charset="0"/>
              <a:ea typeface="等线 Light" pitchFamily="0" charset="0"/>
              <a:cs typeface="Lucida Sans"/>
            </a:endParaRPr>
          </a:p>
        </p:txBody>
      </p:sp>
      <p:sp>
        <p:nvSpPr>
          <p:cNvPr id="84" name="文本框"/>
          <p:cNvSpPr>
            <a:spLocks noGrp="1"/>
          </p:cNvSpPr>
          <p:nvPr>
            <p:ph type="body" idx="1"/>
          </p:nvPr>
        </p:nvSpPr>
        <p:spPr>
          <a:xfrm rot="0">
            <a:off x="990600" y="1960880"/>
            <a:ext cx="9540241" cy="2854959"/>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000"/>
              </a:spcBef>
              <a:spcAft>
                <a:spcPts val="0"/>
              </a:spcAft>
              <a:buNone/>
            </a:pPr>
            <a:r>
              <a:rPr lang="en-US" altLang="zh-CN" sz="1300" b="1" i="0" u="none" strike="noStrike" kern="1200" cap="none" spc="0" baseline="0">
                <a:solidFill>
                  <a:schemeClr val="tx1"/>
                </a:solidFill>
                <a:latin typeface="Gill Sans MT" pitchFamily="0" charset="0"/>
                <a:ea typeface="等线" pitchFamily="0" charset="0"/>
                <a:cs typeface="Lucida Sans"/>
              </a:rPr>
              <a:t> Key findings of the study</a:t>
            </a:r>
            <a:endParaRPr lang="en-US" altLang="zh-CN" sz="1300" b="0" i="0" u="none" strike="noStrike" kern="1200" cap="none" spc="0" baseline="0">
              <a:solidFill>
                <a:schemeClr val="tx1"/>
              </a:solidFill>
              <a:latin typeface="Gill Sans MT" pitchFamily="0" charset="0"/>
              <a:ea typeface="等线" pitchFamily="0" charset="0"/>
              <a:cs typeface="Lucida Sans"/>
            </a:endParaRPr>
          </a:p>
          <a:p>
            <a:pPr marL="228600" indent="-228600" algn="just">
              <a:lnSpc>
                <a:spcPct val="100000"/>
              </a:lnSpc>
              <a:spcBef>
                <a:spcPts val="1000"/>
              </a:spcBef>
              <a:spcAft>
                <a:spcPts val="0"/>
              </a:spcAft>
              <a:buClr>
                <a:schemeClr val="accent1"/>
              </a:buClr>
              <a:buSzPct val="100000"/>
              <a:buFont typeface="Arial" pitchFamily="34" charset="0"/>
              <a:buChar char="•"/>
            </a:pPr>
            <a:r>
              <a:rPr lang="en-US" altLang="zh-CN" sz="1300" b="0" i="0" u="none" strike="noStrike" kern="1200" cap="none" spc="0" baseline="0">
                <a:solidFill>
                  <a:schemeClr val="tx1"/>
                </a:solidFill>
                <a:latin typeface="Gill Sans MT" pitchFamily="0" charset="0"/>
                <a:ea typeface="等线" pitchFamily="0" charset="0"/>
                <a:cs typeface="Lucida Sans"/>
              </a:rPr>
              <a:t>In this project we have scraped the flight data from yatra.com. Then the .</a:t>
            </a:r>
            <a:r>
              <a:rPr lang="en-US" altLang="zh-CN" sz="1300" b="0" i="0" u="none" strike="noStrike" kern="1200" cap="none" spc="0" baseline="0">
                <a:solidFill>
                  <a:schemeClr val="tx1"/>
                </a:solidFill>
                <a:latin typeface="Gill Sans MT" pitchFamily="0" charset="0"/>
                <a:ea typeface="等线" pitchFamily="0" charset="0"/>
                <a:cs typeface="Lucida Sans"/>
              </a:rPr>
              <a:t>csv</a:t>
            </a:r>
            <a:r>
              <a:rPr lang="en-US" altLang="zh-CN" sz="1300" b="0" i="0" u="none" strike="noStrike" kern="1200" cap="none" spc="0" baseline="0">
                <a:solidFill>
                  <a:schemeClr val="tx1"/>
                </a:solidFill>
                <a:latin typeface="Gill Sans MT" pitchFamily="0" charset="0"/>
                <a:ea typeface="等线" pitchFamily="0" charset="0"/>
                <a:cs typeface="Lucida Sans"/>
              </a:rPr>
              <a:t> file is loaded into a data frame.</a:t>
            </a:r>
            <a:endParaRPr lang="en-US" altLang="zh-CN" sz="1300" b="0" i="0" u="none" strike="noStrike" kern="1200" cap="none" spc="0" baseline="0">
              <a:solidFill>
                <a:schemeClr val="tx1"/>
              </a:solidFill>
              <a:latin typeface="Gill Sans MT" pitchFamily="0" charset="0"/>
              <a:ea typeface="等线" pitchFamily="0" charset="0"/>
              <a:cs typeface="Lucida Sans"/>
            </a:endParaRPr>
          </a:p>
          <a:p>
            <a:pPr marL="228600" indent="-228600" algn="just">
              <a:lnSpc>
                <a:spcPct val="100000"/>
              </a:lnSpc>
              <a:spcBef>
                <a:spcPts val="1000"/>
              </a:spcBef>
              <a:spcAft>
                <a:spcPts val="0"/>
              </a:spcAft>
              <a:buClr>
                <a:schemeClr val="accent1"/>
              </a:buClr>
              <a:buSzPct val="100000"/>
              <a:buFont typeface="Arial" pitchFamily="34" charset="0"/>
              <a:buChar char="•"/>
            </a:pPr>
            <a:r>
              <a:rPr lang="en-US" altLang="zh-CN" sz="1300" b="0" i="0" u="none" strike="noStrike" kern="1200" cap="none" spc="0" baseline="0">
                <a:solidFill>
                  <a:schemeClr val="tx1"/>
                </a:solidFill>
                <a:latin typeface="Gill Sans MT" pitchFamily="0" charset="0"/>
                <a:ea typeface="等线" pitchFamily="0" charset="0"/>
                <a:cs typeface="Lucida Sans"/>
              </a:rPr>
              <a:t>Luckily we don't have any missing values in our data set.</a:t>
            </a:r>
            <a:endParaRPr lang="en-US" altLang="zh-CN" sz="1300" b="0" i="0" u="none" strike="noStrike" kern="1200" cap="none" spc="0" baseline="0">
              <a:solidFill>
                <a:schemeClr val="tx1"/>
              </a:solidFill>
              <a:latin typeface="Gill Sans MT" pitchFamily="0" charset="0"/>
              <a:ea typeface="等线" pitchFamily="0" charset="0"/>
              <a:cs typeface="Lucida Sans"/>
            </a:endParaRPr>
          </a:p>
          <a:p>
            <a:pPr marL="228600" indent="-228600" algn="just">
              <a:lnSpc>
                <a:spcPct val="100000"/>
              </a:lnSpc>
              <a:spcBef>
                <a:spcPts val="1000"/>
              </a:spcBef>
              <a:spcAft>
                <a:spcPts val="0"/>
              </a:spcAft>
              <a:buClr>
                <a:schemeClr val="accent1"/>
              </a:buClr>
              <a:buSzPct val="100000"/>
              <a:buFont typeface="Arial" pitchFamily="34" charset="0"/>
              <a:buChar char="•"/>
            </a:pPr>
            <a:r>
              <a:rPr lang="en-US" altLang="zh-CN" sz="1300" b="0" i="0" u="none" strike="noStrike" kern="1200" cap="none" spc="0" baseline="0">
                <a:solidFill>
                  <a:schemeClr val="tx1"/>
                </a:solidFill>
                <a:latin typeface="Gill Sans MT" pitchFamily="0" charset="0"/>
                <a:ea typeface="等线" pitchFamily="0" charset="0"/>
                <a:cs typeface="Lucida Sans"/>
              </a:rPr>
              <a:t>Looking at the data set we understand that there are some features needs to be processed like converting the data types, and get the actual value from the string entries from the time related columns.</a:t>
            </a:r>
            <a:endParaRPr lang="en-US" altLang="zh-CN" sz="1300" b="0" i="0" u="none" strike="noStrike" kern="1200" cap="none" spc="0" baseline="0">
              <a:solidFill>
                <a:schemeClr val="tx1"/>
              </a:solidFill>
              <a:latin typeface="Gill Sans MT" pitchFamily="0" charset="0"/>
              <a:ea typeface="等线" pitchFamily="0" charset="0"/>
              <a:cs typeface="Lucida Sans"/>
            </a:endParaRPr>
          </a:p>
          <a:p>
            <a:pPr marL="228600" indent="-228600" algn="just">
              <a:lnSpc>
                <a:spcPct val="100000"/>
              </a:lnSpc>
              <a:spcBef>
                <a:spcPts val="1000"/>
              </a:spcBef>
              <a:spcAft>
                <a:spcPts val="0"/>
              </a:spcAft>
              <a:buClr>
                <a:schemeClr val="accent1"/>
              </a:buClr>
              <a:buSzPct val="100000"/>
              <a:buFont typeface="Arial" pitchFamily="34" charset="0"/>
              <a:buChar char="•"/>
            </a:pPr>
            <a:r>
              <a:rPr lang="en-US" altLang="zh-CN" sz="1300" b="0" i="0" u="none" strike="noStrike" kern="1200" cap="none" spc="0" baseline="0">
                <a:solidFill>
                  <a:schemeClr val="tx1"/>
                </a:solidFill>
                <a:latin typeface="Gill Sans MT" pitchFamily="0" charset="0"/>
                <a:ea typeface="等线" pitchFamily="0" charset="0"/>
                <a:cs typeface="Lucida Sans"/>
              </a:rPr>
              <a:t>After the data is been processed I have done some EDA to understand the relation among features and the target variable.</a:t>
            </a:r>
            <a:endParaRPr lang="en-US" altLang="zh-CN" sz="1300" b="0" i="0" u="none" strike="noStrike" kern="1200" cap="none" spc="0" baseline="0">
              <a:solidFill>
                <a:schemeClr val="tx1"/>
              </a:solidFill>
              <a:latin typeface="Gill Sans MT" pitchFamily="0" charset="0"/>
              <a:ea typeface="等线" pitchFamily="0" charset="0"/>
              <a:cs typeface="Lucida Sans"/>
            </a:endParaRPr>
          </a:p>
          <a:p>
            <a:pPr marL="228600" indent="-228600" algn="just">
              <a:lnSpc>
                <a:spcPct val="100000"/>
              </a:lnSpc>
              <a:spcBef>
                <a:spcPts val="1000"/>
              </a:spcBef>
              <a:spcAft>
                <a:spcPts val="0"/>
              </a:spcAft>
              <a:buClr>
                <a:schemeClr val="accent1"/>
              </a:buClr>
              <a:buSzPct val="100000"/>
              <a:buFont typeface="Arial" pitchFamily="34" charset="0"/>
              <a:buChar char="•"/>
            </a:pPr>
            <a:r>
              <a:rPr lang="en-US" altLang="zh-CN" sz="1300" b="0" i="0" u="none" strike="noStrike" kern="1200" cap="none" spc="0" baseline="0">
                <a:solidFill>
                  <a:schemeClr val="tx1"/>
                </a:solidFill>
                <a:latin typeface="Gill Sans MT" pitchFamily="0" charset="0"/>
                <a:ea typeface="等线" pitchFamily="0" charset="0"/>
                <a:cs typeface="Lucida Sans"/>
              </a:rPr>
              <a:t>Features like flight duration, number of stops during the journey and the availability of meals are playing major role in predicting the prices of the flights</a:t>
            </a:r>
            <a:endParaRPr lang="en-US" altLang="zh-CN" sz="1300" b="0" i="0" u="none" strike="noStrike" kern="1200" cap="none" spc="0" baseline="0">
              <a:solidFill>
                <a:schemeClr val="tx1"/>
              </a:solidFill>
              <a:latin typeface="Gill Sans MT" pitchFamily="0" charset="0"/>
              <a:ea typeface="等线" pitchFamily="0" charset="0"/>
              <a:cs typeface="Lucida Sans"/>
            </a:endParaRPr>
          </a:p>
          <a:p>
            <a:pPr marL="228600" indent="-228600" algn="l">
              <a:lnSpc>
                <a:spcPct val="100000"/>
              </a:lnSpc>
              <a:spcBef>
                <a:spcPts val="1000"/>
              </a:spcBef>
              <a:spcAft>
                <a:spcPts val="0"/>
              </a:spcAft>
              <a:buClr>
                <a:schemeClr val="accent1"/>
              </a:buClr>
              <a:buSzPct val="100000"/>
              <a:buFont typeface="Arial" pitchFamily="34" charset="0"/>
              <a:buChar char="•"/>
            </a:pPr>
            <a:endParaRPr lang="zh-CN" altLang="en-US" sz="800" b="0" i="0" u="none" strike="noStrike" kern="1200" cap="none" spc="0" baseline="0">
              <a:solidFill>
                <a:schemeClr val="tx1"/>
              </a:solidFill>
              <a:latin typeface="Gill Sans MT" pitchFamily="0" charset="0"/>
              <a:ea typeface="等线" pitchFamily="0" charset="0"/>
              <a:cs typeface="Lucida Sans"/>
            </a:endParaRPr>
          </a:p>
        </p:txBody>
      </p:sp>
      <p:sp>
        <p:nvSpPr>
          <p:cNvPr id="85" name="文本框"/>
          <p:cNvSpPr>
            <a:spLocks noGrp="1"/>
          </p:cNvSpPr>
          <p:nvPr>
            <p:ph type="body" idx="2"/>
          </p:nvPr>
        </p:nvSpPr>
        <p:spPr>
          <a:xfrm rot="0">
            <a:off x="990600" y="4582160"/>
            <a:ext cx="10279380" cy="1991359"/>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l">
              <a:lnSpc>
                <a:spcPct val="100000"/>
              </a:lnSpc>
              <a:spcBef>
                <a:spcPts val="1000"/>
              </a:spcBef>
              <a:spcAft>
                <a:spcPts val="0"/>
              </a:spcAft>
              <a:buNone/>
            </a:pPr>
            <a:r>
              <a:rPr lang="en-US" altLang="zh-CN" sz="800" b="1" i="0" u="none" strike="noStrike" kern="1200" cap="none" spc="0" baseline="0">
                <a:solidFill>
                  <a:schemeClr val="tx1"/>
                </a:solidFill>
                <a:latin typeface="Gill Sans MT" pitchFamily="0" charset="0"/>
                <a:ea typeface="等线" pitchFamily="0" charset="0"/>
                <a:cs typeface="Lucida Sans"/>
              </a:rPr>
              <a:t>	</a:t>
            </a:r>
            <a:r>
              <a:rPr lang="en-US" altLang="zh-CN" sz="1300" b="1" i="0" u="none" strike="noStrike" kern="1200" cap="none" spc="0" baseline="0">
                <a:solidFill>
                  <a:schemeClr val="tx1"/>
                </a:solidFill>
                <a:latin typeface="Gill Sans MT" pitchFamily="0" charset="0"/>
                <a:ea typeface="等线" pitchFamily="0" charset="0"/>
                <a:cs typeface="Lucida Sans"/>
              </a:rPr>
              <a:t>Limitations of this work and scope for the future work</a:t>
            </a:r>
            <a:endParaRPr lang="en-US" altLang="zh-CN" sz="1300" b="0" i="0" u="none" strike="noStrike" kern="1200" cap="none" spc="0" baseline="0">
              <a:solidFill>
                <a:schemeClr val="tx1"/>
              </a:solidFill>
              <a:latin typeface="Gill Sans MT" pitchFamily="0" charset="0"/>
              <a:ea typeface="等线" pitchFamily="0" charset="0"/>
              <a:cs typeface="Lucida Sans"/>
            </a:endParaRPr>
          </a:p>
          <a:p>
            <a:pPr marL="228600" indent="-228600" algn="l">
              <a:lnSpc>
                <a:spcPct val="100000"/>
              </a:lnSpc>
              <a:spcBef>
                <a:spcPts val="1000"/>
              </a:spcBef>
              <a:spcAft>
                <a:spcPts val="0"/>
              </a:spcAft>
              <a:buClr>
                <a:schemeClr val="accent1"/>
              </a:buClr>
              <a:buSzPct val="100000"/>
              <a:buFont typeface="Arial" pitchFamily="34" charset="0"/>
              <a:buChar char="•"/>
            </a:pPr>
            <a:r>
              <a:rPr lang="en-US" altLang="zh-CN" sz="1300" b="0" i="0" u="none" strike="noStrike" kern="1200" cap="none" spc="0" baseline="0">
                <a:solidFill>
                  <a:schemeClr val="tx1"/>
                </a:solidFill>
                <a:latin typeface="Gill Sans MT" pitchFamily="0" charset="0"/>
                <a:ea typeface="等线" pitchFamily="0" charset="0"/>
                <a:cs typeface="Lucida Sans"/>
              </a:rPr>
              <a:t>As looking at the features we came to know that the numbers of features are very less, due to which we are getting somewhat lower r2-scores.</a:t>
            </a:r>
            <a:endParaRPr lang="en-US" altLang="zh-CN" sz="1300" b="0" i="0" u="none" strike="noStrike" kern="1200" cap="none" spc="0" baseline="0">
              <a:solidFill>
                <a:schemeClr val="tx1"/>
              </a:solidFill>
              <a:latin typeface="Gill Sans MT" pitchFamily="0" charset="0"/>
              <a:ea typeface="等线" pitchFamily="0" charset="0"/>
              <a:cs typeface="Lucida Sans"/>
            </a:endParaRPr>
          </a:p>
          <a:p>
            <a:pPr marL="228600" indent="-228600" algn="l">
              <a:lnSpc>
                <a:spcPct val="100000"/>
              </a:lnSpc>
              <a:spcBef>
                <a:spcPts val="1000"/>
              </a:spcBef>
              <a:spcAft>
                <a:spcPts val="0"/>
              </a:spcAft>
              <a:buClr>
                <a:schemeClr val="accent1"/>
              </a:buClr>
              <a:buSzPct val="100000"/>
              <a:buFont typeface="Arial" pitchFamily="34" charset="0"/>
              <a:buChar char="•"/>
            </a:pPr>
            <a:r>
              <a:rPr lang="en-US" altLang="zh-CN" sz="1300" b="0" i="0" u="none" strike="noStrike" kern="1200" cap="none" spc="0" baseline="0">
                <a:solidFill>
                  <a:schemeClr val="tx1"/>
                </a:solidFill>
                <a:latin typeface="Gill Sans MT" pitchFamily="0" charset="0"/>
                <a:ea typeface="等线" pitchFamily="0" charset="0"/>
                <a:cs typeface="Lucida Sans"/>
              </a:rPr>
              <a:t>Some algorithms are facing over-fitting problem which may be because of less number of features in our dataset.</a:t>
            </a:r>
            <a:endParaRPr lang="en-US" altLang="zh-CN" sz="1300" b="0" i="0" u="none" strike="noStrike" kern="1200" cap="none" spc="0" baseline="0">
              <a:solidFill>
                <a:schemeClr val="tx1"/>
              </a:solidFill>
              <a:latin typeface="Gill Sans MT" pitchFamily="0" charset="0"/>
              <a:ea typeface="等线" pitchFamily="0" charset="0"/>
              <a:cs typeface="Lucida Sans"/>
            </a:endParaRPr>
          </a:p>
          <a:p>
            <a:pPr marL="228600" indent="-228600" algn="l">
              <a:lnSpc>
                <a:spcPct val="100000"/>
              </a:lnSpc>
              <a:spcBef>
                <a:spcPts val="1000"/>
              </a:spcBef>
              <a:spcAft>
                <a:spcPts val="0"/>
              </a:spcAft>
              <a:buClr>
                <a:schemeClr val="accent1"/>
              </a:buClr>
              <a:buSzPct val="100000"/>
              <a:buFont typeface="Arial" pitchFamily="34" charset="0"/>
              <a:buChar char="•"/>
            </a:pPr>
            <a:r>
              <a:rPr lang="en-US" altLang="zh-CN" sz="1300" b="0" i="0" u="none" strike="noStrike" kern="1200" cap="none" spc="0" baseline="0">
                <a:solidFill>
                  <a:schemeClr val="tx1"/>
                </a:solidFill>
                <a:latin typeface="Gill Sans MT" pitchFamily="0" charset="0"/>
                <a:ea typeface="等线" pitchFamily="0" charset="0"/>
                <a:cs typeface="Lucida Sans"/>
              </a:rPr>
              <a:t>We can get a better r2 score than now by fetching some more features from the web scraping by that we may also reduce the over fitting problem in our models.</a:t>
            </a:r>
            <a:endParaRPr lang="zh-CN" altLang="en-US" sz="1300" b="0" i="0" u="none" strike="noStrike" kern="1200" cap="none" spc="0" baseline="0">
              <a:solidFill>
                <a:schemeClr val="tx1"/>
              </a:solidFill>
              <a:latin typeface="Gill Sans MT" pitchFamily="0" charset="0"/>
              <a:ea typeface="等线" pitchFamily="0" charset="0"/>
              <a:cs typeface="Lucida Sans"/>
            </a:endParaRPr>
          </a:p>
        </p:txBody>
      </p:sp>
    </p:spTree>
    <p:extLst>
      <p:ext uri="{BB962C8B-B14F-4D97-AF65-F5344CB8AC3E}">
        <p14:creationId xmlns:p14="http://schemas.microsoft.com/office/powerpoint/2010/main" val="458037837"/>
      </p:ext>
    </p:extLst>
  </p:cSld>
  <p:clrMapOvr>
    <a:masterClrMapping/>
  </p:clrMapOvr>
</p:sld>
</file>

<file path=ppt/slides/slide15.xml><?xml version="1.0" encoding="utf-8"?>
<p:sld xmlns:p="http://schemas.openxmlformats.org/presentationml/2006/main" xmlns:r="http://schemas.openxmlformats.org/officeDocument/2006/relationships" xmlns:a="http://schemas.openxmlformats.org/drawingml/2006/main">
  <p:cSld>
    <p:bg>
      <p:bgPr>
        <a:gradFill>
          <a:gsLst>
            <a:gs pos="0">
              <a:srgbClr val="CAC6C1"/>
            </a:gs>
            <a:gs pos="100000">
              <a:srgbClr val="ECEAE8"/>
            </a:gs>
          </a:gsLst>
          <a:path path="rect">
            <a:fillToRect l="100000" t="0" r="0" b="100000"/>
          </a:path>
        </a:gradFill>
      </p:bgPr>
    </p:bg>
    <p:spTree>
      <p:nvGrpSpPr>
        <p:cNvPr id="1" name=""/>
        <p:cNvGrpSpPr/>
        <p:nvPr/>
      </p:nvGrpSpPr>
      <p:grpSpPr>
        <a:xfrm>
          <a:off x="0" y="0"/>
          <a:ext cx="0" cy="0"/>
          <a:chOff x="0" y="0"/>
          <a:chExt cx="0" cy="0"/>
        </a:xfrm>
      </p:grpSpPr>
      <p:sp>
        <p:nvSpPr>
          <p:cNvPr id="86" name="文本框"/>
          <p:cNvSpPr>
            <a:spLocks noGrp="1"/>
          </p:cNvSpPr>
          <p:nvPr>
            <p:ph type="ctrTitle"/>
          </p:nvPr>
        </p:nvSpPr>
        <p:spPr>
          <a:xfrm rot="0">
            <a:off x="3885978" y="1785729"/>
            <a:ext cx="4704520" cy="1643270"/>
          </a:xfrm>
          <a:prstGeom prst="rect"/>
          <a:noFill/>
          <a:ln w="12700" cmpd="sng" cap="flat">
            <a:noFill/>
            <a:prstDash val="solid"/>
            <a:miter/>
          </a:ln>
        </p:spPr>
        <p:txBody>
          <a:bodyPr vert="horz" wrap="square" lIns="91440" tIns="45720" rIns="91440" bIns="45720" anchor="b" anchorCtr="0">
            <a:prstTxWarp prst="textNoShape"/>
          </a:bodyPr>
          <a:lstStyle/>
          <a:p>
            <a:pPr marL="0" indent="0" algn="ctr">
              <a:lnSpc>
                <a:spcPct val="90000"/>
              </a:lnSpc>
              <a:spcBef>
                <a:spcPts val="0"/>
              </a:spcBef>
              <a:spcAft>
                <a:spcPts val="0"/>
              </a:spcAft>
              <a:buNone/>
            </a:pPr>
            <a:r>
              <a:rPr lang="en-US" altLang="zh-CN" sz="5900" b="0" i="0" u="none" strike="noStrike" kern="1200" cap="all" spc="0" baseline="0">
                <a:solidFill>
                  <a:schemeClr val="tx1"/>
                </a:solidFill>
                <a:latin typeface="Gill Sans MT" pitchFamily="0" charset="0"/>
                <a:ea typeface="等线 Light" pitchFamily="0" charset="0"/>
                <a:cs typeface="Lucida Sans"/>
              </a:rPr>
              <a:t>Thank You</a:t>
            </a:r>
            <a:endParaRPr lang="zh-CN" altLang="en-US" sz="5900" b="0" i="0" u="none" strike="noStrike" kern="1200" cap="all" spc="0" baseline="0">
              <a:solidFill>
                <a:schemeClr val="tx1"/>
              </a:solidFill>
              <a:latin typeface="Gill Sans MT" pitchFamily="0" charset="0"/>
              <a:ea typeface="等线 Light" pitchFamily="0" charset="0"/>
              <a:cs typeface="Lucida Sans"/>
            </a:endParaRPr>
          </a:p>
        </p:txBody>
      </p:sp>
    </p:spTree>
    <p:extLst>
      <p:ext uri="{BB962C8B-B14F-4D97-AF65-F5344CB8AC3E}">
        <p14:creationId xmlns:p14="http://schemas.microsoft.com/office/powerpoint/2010/main" val="659517954"/>
      </p:ext>
    </p:extLst>
  </p:cSld>
  <p:clrMapOvr>
    <a:masterClrMapping/>
  </p:clrMapOvr>
  <p:transition spd="med">
    <p:fade/>
  </p:transition>
</p:sld>
</file>

<file path=ppt/slides/slide2.xml><?xml version="1.0" encoding="utf-8"?>
<p:sld xmlns:p="http://schemas.openxmlformats.org/presentationml/2006/main" xmlns:r="http://schemas.openxmlformats.org/officeDocument/2006/relationships" xmlns:a="http://schemas.openxmlformats.org/drawingml/2006/main">
  <p:cSld>
    <p:bg>
      <p:bgPr>
        <a:gradFill>
          <a:gsLst>
            <a:gs pos="0">
              <a:srgbClr val="CAC6C1"/>
            </a:gs>
            <a:gs pos="100000">
              <a:srgbClr val="ECEAE8"/>
            </a:gs>
          </a:gsLst>
          <a:path path="rect">
            <a:fillToRect l="100000" t="0" r="0" b="100000"/>
          </a:path>
        </a:gradFill>
      </p:bgPr>
    </p:bg>
    <p:spTree>
      <p:nvGrpSpPr>
        <p:cNvPr id="1" name=""/>
        <p:cNvGrpSpPr/>
        <p:nvPr/>
      </p:nvGrpSpPr>
      <p:grpSpPr>
        <a:xfrm>
          <a:off x="0" y="0"/>
          <a:ext cx="0" cy="0"/>
          <a:chOff x="0" y="0"/>
          <a:chExt cx="0" cy="0"/>
        </a:xfrm>
      </p:grpSpPr>
      <p:sp>
        <p:nvSpPr>
          <p:cNvPr id="36" name="文本框"/>
          <p:cNvSpPr>
            <a:spLocks noGrp="1"/>
          </p:cNvSpPr>
          <p:nvPr>
            <p:ph type="title"/>
          </p:nvPr>
        </p:nvSpPr>
        <p:spPr>
          <a:xfrm rot="0">
            <a:off x="1320800" y="688973"/>
            <a:ext cx="10698479" cy="1142999"/>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90000"/>
              </a:lnSpc>
              <a:spcBef>
                <a:spcPts val="0"/>
              </a:spcBef>
              <a:spcAft>
                <a:spcPts val="0"/>
              </a:spcAft>
              <a:buNone/>
            </a:pPr>
            <a:r>
              <a:rPr lang="en-US" altLang="zh-CN" sz="3200" b="0" i="0" u="none" strike="noStrike" kern="1200" cap="all" spc="0" baseline="0">
                <a:solidFill>
                  <a:schemeClr val="tx1"/>
                </a:solidFill>
                <a:latin typeface="Gill Sans MT" pitchFamily="0" charset="0"/>
                <a:ea typeface="等线 Light" pitchFamily="0" charset="0"/>
                <a:cs typeface="Lucida Sans"/>
              </a:rPr>
              <a:t>Problem statement</a:t>
            </a:r>
            <a:endParaRPr lang="zh-CN" altLang="en-US" sz="3200" b="0" i="0" u="none" strike="noStrike" kern="1200" cap="all" spc="0" baseline="0">
              <a:solidFill>
                <a:schemeClr val="tx1"/>
              </a:solidFill>
              <a:latin typeface="Gill Sans MT" pitchFamily="0" charset="0"/>
              <a:ea typeface="等线 Light" pitchFamily="0" charset="0"/>
              <a:cs typeface="Lucida Sans"/>
            </a:endParaRPr>
          </a:p>
        </p:txBody>
      </p:sp>
      <p:sp>
        <p:nvSpPr>
          <p:cNvPr id="37" name="文本框"/>
          <p:cNvSpPr>
            <a:spLocks noGrp="1"/>
          </p:cNvSpPr>
          <p:nvPr>
            <p:ph type="body" idx="1"/>
          </p:nvPr>
        </p:nvSpPr>
        <p:spPr>
          <a:xfrm rot="0">
            <a:off x="944879" y="1831974"/>
            <a:ext cx="9692640" cy="4525963"/>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just">
              <a:lnSpc>
                <a:spcPct val="140000"/>
              </a:lnSpc>
              <a:spcBef>
                <a:spcPts val="1000"/>
              </a:spcBef>
              <a:spcAft>
                <a:spcPts val="0"/>
              </a:spcAft>
              <a:buNone/>
            </a:pPr>
            <a:r>
              <a:rPr lang="en-US" altLang="zh-CN" sz="1900" b="0" i="0" u="none" strike="noStrike" kern="1200" cap="none" spc="0" baseline="0">
                <a:solidFill>
                  <a:schemeClr val="tx1"/>
                </a:solidFill>
                <a:latin typeface="Gill Sans MT" pitchFamily="0" charset="0"/>
                <a:ea typeface="等线" pitchFamily="0" charset="0"/>
                <a:cs typeface="Lucida Sans"/>
              </a:rPr>
              <a:t>	</a:t>
            </a:r>
            <a:r>
              <a:rPr lang="en-US" altLang="zh-CN" sz="1800" b="0" i="0" u="none" strike="noStrike" kern="1200" cap="none" spc="0" baseline="0">
                <a:solidFill>
                  <a:schemeClr val="tx1"/>
                </a:solidFill>
                <a:latin typeface="Gill Sans MT" pitchFamily="0" charset="0"/>
                <a:ea typeface="等线" pitchFamily="0" charset="0"/>
                <a:cs typeface="Lucida Sans"/>
              </a:rPr>
              <a:t>The airline industry is considered as one of the most sophisticated industry in using complex pricing strategies. Nowadays, ticket prices can vary dynamically and significantly for the same flight, even for nearby seats. The ticket price of a specific flight can change up to 7 times a day. Customers are seeking to get the lowest price for their ticket, while airline companies are trying to keep their overall revenue as high as possible and maximize their profit. However, mismatches between available seats and passenger demand usually leads to either the customer paying more or the airlines company loosing revenue. Airlines companies are generally equipped with advanced tools and capabilities that enable them to control the pricing process. However, customers are also becoming more strategic with the development of various online tools to compare prices across various airline companies. In addition, competition between airlines makes the task of determining optimal pricing is hard for everyone.</a:t>
            </a:r>
            <a:endParaRPr lang="en-US" altLang="zh-CN" sz="1800" b="0" i="0" u="none" strike="noStrike" kern="1200" cap="none" spc="0" baseline="0">
              <a:solidFill>
                <a:schemeClr val="tx1"/>
              </a:solidFill>
              <a:latin typeface="Gill Sans MT" pitchFamily="0" charset="0"/>
              <a:ea typeface="等线" pitchFamily="0" charset="0"/>
              <a:cs typeface="Lucida Sans"/>
            </a:endParaRPr>
          </a:p>
          <a:p>
            <a:pPr marL="228600" indent="-228600" algn="l">
              <a:lnSpc>
                <a:spcPct val="110000"/>
              </a:lnSpc>
              <a:spcBef>
                <a:spcPts val="1000"/>
              </a:spcBef>
              <a:spcAft>
                <a:spcPts val="0"/>
              </a:spcAft>
              <a:buClr>
                <a:schemeClr val="accent1"/>
              </a:buClr>
              <a:buSzPct val="100000"/>
              <a:buFont typeface="Arial" pitchFamily="34" charset="0"/>
              <a:buChar char="•"/>
            </a:pPr>
            <a:endParaRPr lang="zh-CN" altLang="en-US" sz="1900" b="0" i="0" u="none" strike="noStrike" kern="1200" cap="none" spc="0" baseline="0">
              <a:solidFill>
                <a:schemeClr val="tx1"/>
              </a:solidFill>
              <a:latin typeface="Gill Sans MT" pitchFamily="0" charset="0"/>
              <a:ea typeface="等线" pitchFamily="0" charset="0"/>
              <a:cs typeface="Lucida Sans"/>
            </a:endParaRPr>
          </a:p>
        </p:txBody>
      </p:sp>
    </p:spTree>
    <p:extLst>
      <p:ext uri="{BB962C8B-B14F-4D97-AF65-F5344CB8AC3E}">
        <p14:creationId xmlns:p14="http://schemas.microsoft.com/office/powerpoint/2010/main" val="1828669531"/>
      </p:ext>
    </p:extLst>
  </p:cSld>
  <p:clrMapOvr>
    <a:masterClrMapping/>
  </p:clrMapOvr>
</p:sld>
</file>

<file path=ppt/slides/slide3.xml><?xml version="1.0" encoding="utf-8"?>
<p:sld xmlns:p="http://schemas.openxmlformats.org/presentationml/2006/main" xmlns:r="http://schemas.openxmlformats.org/officeDocument/2006/relationships" xmlns:a="http://schemas.openxmlformats.org/drawingml/2006/main">
  <p:cSld>
    <p:bg>
      <p:bgPr>
        <a:gradFill>
          <a:gsLst>
            <a:gs pos="0">
              <a:srgbClr val="CAC6C1"/>
            </a:gs>
            <a:gs pos="100000">
              <a:srgbClr val="ECEAE8"/>
            </a:gs>
          </a:gsLst>
          <a:path path="rect">
            <a:fillToRect l="100000" t="0" r="0" b="100000"/>
          </a:path>
        </a:gradFill>
      </p:bgPr>
    </p:bg>
    <p:spTree>
      <p:nvGrpSpPr>
        <p:cNvPr id="1" name=""/>
        <p:cNvGrpSpPr/>
        <p:nvPr/>
      </p:nvGrpSpPr>
      <p:grpSpPr>
        <a:xfrm>
          <a:off x="0" y="0"/>
          <a:ext cx="0" cy="0"/>
          <a:chOff x="0" y="0"/>
          <a:chExt cx="0" cy="0"/>
        </a:xfrm>
      </p:grpSpPr>
      <p:sp>
        <p:nvSpPr>
          <p:cNvPr id="38" name="文本框"/>
          <p:cNvSpPr>
            <a:spLocks noGrp="1"/>
          </p:cNvSpPr>
          <p:nvPr>
            <p:ph type="title"/>
          </p:nvPr>
        </p:nvSpPr>
        <p:spPr>
          <a:xfrm rot="0">
            <a:off x="914400" y="795019"/>
            <a:ext cx="10698479" cy="1142999"/>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90000"/>
              </a:lnSpc>
              <a:spcBef>
                <a:spcPts val="0"/>
              </a:spcBef>
              <a:spcAft>
                <a:spcPts val="0"/>
              </a:spcAft>
              <a:buNone/>
            </a:pPr>
            <a:r>
              <a:rPr lang="en-US" altLang="zh-CN" sz="3200" b="0" i="0" u="none" strike="noStrike" kern="1200" cap="all" spc="0" baseline="0">
                <a:solidFill>
                  <a:schemeClr val="tx1"/>
                </a:solidFill>
                <a:latin typeface="Gill Sans MT" pitchFamily="0" charset="0"/>
                <a:ea typeface="等线 Light" pitchFamily="0" charset="0"/>
                <a:cs typeface="Lucida Sans"/>
              </a:rPr>
              <a:t>Analytical Problem Framing</a:t>
            </a:r>
            <a:endParaRPr lang="zh-CN" altLang="en-US" sz="3200" b="0" i="0" u="none" strike="noStrike" kern="1200" cap="all" spc="0" baseline="0">
              <a:solidFill>
                <a:schemeClr val="tx1"/>
              </a:solidFill>
              <a:latin typeface="Gill Sans MT" pitchFamily="0" charset="0"/>
              <a:ea typeface="等线 Light" pitchFamily="0" charset="0"/>
              <a:cs typeface="Lucida Sans"/>
            </a:endParaRPr>
          </a:p>
        </p:txBody>
      </p:sp>
      <p:sp>
        <p:nvSpPr>
          <p:cNvPr id="39" name="文本框"/>
          <p:cNvSpPr>
            <a:spLocks noGrp="1"/>
          </p:cNvSpPr>
          <p:nvPr>
            <p:ph type="body" idx="1"/>
          </p:nvPr>
        </p:nvSpPr>
        <p:spPr>
          <a:xfrm rot="0">
            <a:off x="8681720" y="2687320"/>
            <a:ext cx="3347718" cy="3746499"/>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just">
              <a:lnSpc>
                <a:spcPct val="100000"/>
              </a:lnSpc>
              <a:spcBef>
                <a:spcPts val="1000"/>
              </a:spcBef>
              <a:spcAft>
                <a:spcPts val="0"/>
              </a:spcAft>
              <a:buNone/>
            </a:pPr>
            <a:r>
              <a:rPr lang="en-US" altLang="zh-CN" sz="1700" b="0" i="0" u="none" strike="noStrike" kern="1200" cap="none" spc="0" baseline="0">
                <a:solidFill>
                  <a:schemeClr val="tx1"/>
                </a:solidFill>
                <a:latin typeface="Gill Sans MT" pitchFamily="0" charset="0"/>
                <a:ea typeface="等线" pitchFamily="0" charset="0"/>
                <a:cs typeface="Lucida Sans"/>
              </a:rPr>
              <a:t>	For the given flight price prediction project I have scraped the flight prices along with some other features from a well known website that is ‘yatra.com’. And this data is framed into a data frame and saved into a .</a:t>
            </a:r>
            <a:r>
              <a:rPr lang="en-US" altLang="zh-CN" sz="1700" b="0" i="0" u="none" strike="noStrike" kern="1200" cap="none" spc="0" baseline="0">
                <a:solidFill>
                  <a:schemeClr val="tx1"/>
                </a:solidFill>
                <a:latin typeface="Gill Sans MT" pitchFamily="0" charset="0"/>
                <a:ea typeface="等线" pitchFamily="0" charset="0"/>
                <a:cs typeface="Lucida Sans"/>
              </a:rPr>
              <a:t>csv</a:t>
            </a:r>
            <a:r>
              <a:rPr lang="en-US" altLang="zh-CN" sz="1700" b="0" i="0" u="none" strike="noStrike" kern="1200" cap="none" spc="0" baseline="0">
                <a:solidFill>
                  <a:schemeClr val="tx1"/>
                </a:solidFill>
                <a:latin typeface="Gill Sans MT" pitchFamily="0" charset="0"/>
                <a:ea typeface="等线" pitchFamily="0" charset="0"/>
                <a:cs typeface="Lucida Sans"/>
              </a:rPr>
              <a:t> file. After that I have fetched this data set and performed some data processing and some EDA. The data set is having around 5805 rows and 10 columns.</a:t>
            </a:r>
            <a:endParaRPr lang="en-US" altLang="zh-CN" sz="1700" b="0" i="0" u="none" strike="noStrike" kern="1200" cap="none" spc="0" baseline="0">
              <a:solidFill>
                <a:schemeClr val="tx1"/>
              </a:solidFill>
              <a:latin typeface="Gill Sans MT" pitchFamily="0" charset="0"/>
              <a:ea typeface="等线" pitchFamily="0" charset="0"/>
              <a:cs typeface="Lucida Sans"/>
            </a:endParaRPr>
          </a:p>
          <a:p>
            <a:pPr marL="228600" indent="-228600" algn="l">
              <a:lnSpc>
                <a:spcPct val="100000"/>
              </a:lnSpc>
              <a:spcBef>
                <a:spcPts val="1000"/>
              </a:spcBef>
              <a:spcAft>
                <a:spcPts val="0"/>
              </a:spcAft>
              <a:buClr>
                <a:schemeClr val="accent1"/>
              </a:buClr>
              <a:buSzPct val="100000"/>
              <a:buFont typeface="Arial" pitchFamily="34" charset="0"/>
              <a:buChar char="•"/>
            </a:pPr>
            <a:endParaRPr lang="zh-CN" altLang="en-US" sz="1900" b="0" i="0" u="none" strike="noStrike" kern="1200" cap="none" spc="0" baseline="0">
              <a:solidFill>
                <a:schemeClr val="tx1"/>
              </a:solidFill>
              <a:latin typeface="Gill Sans MT" pitchFamily="0" charset="0"/>
              <a:ea typeface="等线" pitchFamily="0" charset="0"/>
              <a:cs typeface="Lucida Sans"/>
            </a:endParaRPr>
          </a:p>
        </p:txBody>
      </p:sp>
      <p:pic>
        <p:nvPicPr>
          <p:cNvPr id="40" name="图片"/>
          <p:cNvPicPr>
            <a:picLocks noChangeAspect="1"/>
          </p:cNvPicPr>
          <p:nvPr/>
        </p:nvPicPr>
        <p:blipFill>
          <a:blip r:embed="rId1" cstate="print"/>
          <a:stretch>
            <a:fillRect/>
          </a:stretch>
        </p:blipFill>
        <p:spPr>
          <a:xfrm rot="0">
            <a:off x="914400" y="1938020"/>
            <a:ext cx="7569199" cy="4124960"/>
          </a:xfrm>
          <a:prstGeom prst="rect"/>
          <a:noFill/>
          <a:ln w="9525" cmpd="sng" cap="flat">
            <a:noFill/>
            <a:prstDash val="solid"/>
            <a:miter/>
          </a:ln>
        </p:spPr>
      </p:pic>
    </p:spTree>
    <p:extLst>
      <p:ext uri="{BB962C8B-B14F-4D97-AF65-F5344CB8AC3E}">
        <p14:creationId xmlns:p14="http://schemas.microsoft.com/office/powerpoint/2010/main" val="743885557"/>
      </p:ext>
    </p:extLst>
  </p:cSld>
  <p:clrMapOvr>
    <a:masterClrMapping/>
  </p:clrMapOvr>
</p:sld>
</file>

<file path=ppt/slides/slide4.xml><?xml version="1.0" encoding="utf-8"?>
<p:sld xmlns:p="http://schemas.openxmlformats.org/presentationml/2006/main" xmlns:r="http://schemas.openxmlformats.org/officeDocument/2006/relationships" xmlns:a="http://schemas.openxmlformats.org/drawingml/2006/main">
  <p:cSld>
    <p:bg>
      <p:bgPr>
        <a:gradFill>
          <a:gsLst>
            <a:gs pos="0">
              <a:srgbClr val="CAC6C1"/>
            </a:gs>
            <a:gs pos="100000">
              <a:srgbClr val="ECEAE8"/>
            </a:gs>
          </a:gsLst>
          <a:path path="rect">
            <a:fillToRect l="100000" t="0" r="0" b="100000"/>
          </a:path>
        </a:gradFill>
      </p:bgPr>
    </p:bg>
    <p:spTree>
      <p:nvGrpSpPr>
        <p:cNvPr id="1" name=""/>
        <p:cNvGrpSpPr/>
        <p:nvPr/>
      </p:nvGrpSpPr>
      <p:grpSpPr>
        <a:xfrm>
          <a:off x="0" y="0"/>
          <a:ext cx="0" cy="0"/>
          <a:chOff x="0" y="0"/>
          <a:chExt cx="0" cy="0"/>
        </a:xfrm>
      </p:grpSpPr>
      <p:sp>
        <p:nvSpPr>
          <p:cNvPr id="41" name="文本框"/>
          <p:cNvSpPr>
            <a:spLocks noGrp="1"/>
          </p:cNvSpPr>
          <p:nvPr>
            <p:ph type="title"/>
          </p:nvPr>
        </p:nvSpPr>
        <p:spPr>
          <a:xfrm rot="0">
            <a:off x="914400" y="625855"/>
            <a:ext cx="9720072" cy="149961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90000"/>
              </a:lnSpc>
              <a:spcBef>
                <a:spcPts val="0"/>
              </a:spcBef>
              <a:spcAft>
                <a:spcPts val="0"/>
              </a:spcAft>
              <a:buNone/>
            </a:pPr>
            <a:r>
              <a:rPr lang="en-US" altLang="zh-CN" sz="3200" b="0" i="0" u="none" strike="noStrike" kern="1200" cap="all" spc="0" baseline="0">
                <a:solidFill>
                  <a:schemeClr val="tx1"/>
                </a:solidFill>
                <a:latin typeface="Gill Sans MT" pitchFamily="0" charset="0"/>
                <a:ea typeface="等线 Light" pitchFamily="0" charset="0"/>
                <a:cs typeface="Lucida Sans"/>
              </a:rPr>
              <a:t>Data Processing</a:t>
            </a:r>
            <a:endParaRPr lang="zh-CN" altLang="en-US" sz="3200" b="0" i="0" u="none" strike="noStrike" kern="1200" cap="all" spc="0" baseline="0">
              <a:solidFill>
                <a:schemeClr val="tx1"/>
              </a:solidFill>
              <a:latin typeface="Gill Sans MT" pitchFamily="0" charset="0"/>
              <a:ea typeface="等线 Light" pitchFamily="0" charset="0"/>
              <a:cs typeface="Lucida Sans"/>
            </a:endParaRPr>
          </a:p>
        </p:txBody>
      </p:sp>
      <p:sp>
        <p:nvSpPr>
          <p:cNvPr id="42" name="文本框"/>
          <p:cNvSpPr>
            <a:spLocks noGrp="1"/>
          </p:cNvSpPr>
          <p:nvPr>
            <p:ph type="body" idx="1"/>
          </p:nvPr>
        </p:nvSpPr>
        <p:spPr>
          <a:xfrm rot="0">
            <a:off x="914400" y="1981200"/>
            <a:ext cx="10439400" cy="4068764"/>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just">
              <a:lnSpc>
                <a:spcPct val="100000"/>
              </a:lnSpc>
              <a:spcBef>
                <a:spcPts val="1000"/>
              </a:spcBef>
              <a:spcAft>
                <a:spcPts val="0"/>
              </a:spcAft>
              <a:buNone/>
            </a:pPr>
            <a:r>
              <a:rPr lang="en-US" altLang="zh-CN" sz="1900" b="0" i="0" u="none" strike="noStrike" kern="1200" cap="none" spc="0" baseline="0">
                <a:solidFill>
                  <a:schemeClr val="tx1"/>
                </a:solidFill>
                <a:latin typeface="Gill Sans MT" pitchFamily="0" charset="0"/>
                <a:ea typeface="等线" pitchFamily="0" charset="0"/>
                <a:cs typeface="Lucida Sans"/>
              </a:rPr>
              <a:t>	</a:t>
            </a:r>
            <a:r>
              <a:rPr lang="en-US" altLang="zh-CN" sz="1700" b="0" i="0" u="none" strike="noStrike" kern="1200" cap="none" spc="0" baseline="0">
                <a:solidFill>
                  <a:schemeClr val="tx1"/>
                </a:solidFill>
                <a:latin typeface="Gill Sans MT" pitchFamily="0" charset="0"/>
                <a:ea typeface="等线" pitchFamily="0" charset="0"/>
                <a:cs typeface="Lucida Sans"/>
              </a:rPr>
              <a:t>Here the data types of all the features is given as object type. We need to convert it to correct respective data type of it. For that purpose we need to go through some data processing steps.</a:t>
            </a:r>
            <a:endParaRPr lang="en-US" altLang="zh-CN" sz="1700" b="0" i="0" u="none" strike="noStrike" kern="1200" cap="none" spc="0" baseline="0">
              <a:solidFill>
                <a:schemeClr val="tx1"/>
              </a:solidFill>
              <a:latin typeface="Gill Sans MT" pitchFamily="0" charset="0"/>
              <a:ea typeface="等线" pitchFamily="0" charset="0"/>
              <a:cs typeface="Lucida Sans"/>
            </a:endParaRPr>
          </a:p>
          <a:p>
            <a:pPr marL="228600" indent="-228600" algn="just">
              <a:lnSpc>
                <a:spcPct val="100000"/>
              </a:lnSpc>
              <a:spcBef>
                <a:spcPts val="1000"/>
              </a:spcBef>
              <a:spcAft>
                <a:spcPts val="0"/>
              </a:spcAft>
              <a:buNone/>
            </a:pPr>
            <a:endParaRPr lang="en-US" altLang="zh-CN" sz="1700" b="0" i="0" u="none" strike="noStrike" kern="1200" cap="none" spc="0" baseline="0">
              <a:solidFill>
                <a:schemeClr val="tx1"/>
              </a:solidFill>
              <a:latin typeface="Gill Sans MT" pitchFamily="0" charset="0"/>
              <a:ea typeface="等线" pitchFamily="0" charset="0"/>
              <a:cs typeface="Lucida Sans"/>
            </a:endParaRPr>
          </a:p>
          <a:p>
            <a:pPr marL="228600" indent="-228600" algn="l">
              <a:lnSpc>
                <a:spcPct val="100000"/>
              </a:lnSpc>
              <a:spcBef>
                <a:spcPts val="1000"/>
              </a:spcBef>
              <a:spcAft>
                <a:spcPts val="0"/>
              </a:spcAft>
              <a:buClr>
                <a:schemeClr val="accent1"/>
              </a:buClr>
              <a:buSzPct val="100000"/>
              <a:buFont typeface="Arial" pitchFamily="34" charset="0"/>
              <a:buChar char="•"/>
            </a:pPr>
            <a:r>
              <a:rPr lang="en-US" altLang="zh-CN" sz="1700" b="0" i="0" u="none" strike="noStrike" kern="1200" cap="none" spc="0" baseline="0">
                <a:solidFill>
                  <a:schemeClr val="tx1"/>
                </a:solidFill>
                <a:latin typeface="Gill Sans MT" pitchFamily="0" charset="0"/>
                <a:ea typeface="等线" pitchFamily="0" charset="0"/>
                <a:cs typeface="Lucida Sans"/>
              </a:rPr>
              <a:t>Duration column:</a:t>
            </a:r>
            <a:br>
              <a:rPr lang="zh-CN" altLang="en-US" sz="1700" b="0" i="0" u="none" strike="noStrike" kern="1200" cap="none" spc="0" baseline="0">
                <a:solidFill>
                  <a:schemeClr val="tx1"/>
                </a:solidFill>
                <a:latin typeface="Gill Sans MT" pitchFamily="0" charset="0"/>
                <a:ea typeface="等线" pitchFamily="0" charset="0"/>
                <a:cs typeface="Lucida Sans"/>
              </a:rPr>
            </a:br>
            <a:r>
              <a:rPr lang="en-US" altLang="zh-CN" sz="1700" b="0" i="0" u="none" strike="noStrike" kern="1200" cap="none" spc="0" baseline="0">
                <a:solidFill>
                  <a:schemeClr val="tx1"/>
                </a:solidFill>
                <a:latin typeface="Gill Sans MT" pitchFamily="0" charset="0"/>
                <a:ea typeface="等线" pitchFamily="0" charset="0"/>
                <a:cs typeface="Lucida Sans"/>
              </a:rPr>
              <a:t>This column is having string entries in hours and minutes; I have separated hours and minutes into two different columns by splitting and then by using both of these columns filled the entries into Duration column as given in above figure.</a:t>
            </a:r>
            <a:endParaRPr lang="en-US" altLang="zh-CN" sz="1700" b="0" i="0" u="none" strike="noStrike" kern="1200" cap="none" spc="0" baseline="0">
              <a:solidFill>
                <a:schemeClr val="tx1"/>
              </a:solidFill>
              <a:latin typeface="Gill Sans MT" pitchFamily="0" charset="0"/>
              <a:ea typeface="等线" pitchFamily="0" charset="0"/>
              <a:cs typeface="Lucida Sans"/>
            </a:endParaRPr>
          </a:p>
          <a:p>
            <a:pPr marL="228600" indent="-228600" algn="just">
              <a:lnSpc>
                <a:spcPct val="100000"/>
              </a:lnSpc>
              <a:spcBef>
                <a:spcPts val="1000"/>
              </a:spcBef>
              <a:spcAft>
                <a:spcPts val="0"/>
              </a:spcAft>
              <a:buNone/>
            </a:pPr>
            <a:endParaRPr lang="en-US" altLang="zh-CN" sz="1700" b="0" i="0" u="none" strike="noStrike" kern="1200" cap="none" spc="0" baseline="0">
              <a:solidFill>
                <a:schemeClr val="tx1"/>
              </a:solidFill>
              <a:latin typeface="Gill Sans MT" pitchFamily="0" charset="0"/>
              <a:ea typeface="等线" pitchFamily="0" charset="0"/>
              <a:cs typeface="Lucida Sans"/>
            </a:endParaRPr>
          </a:p>
          <a:p>
            <a:pPr marL="228600" indent="-228600" algn="just">
              <a:lnSpc>
                <a:spcPct val="100000"/>
              </a:lnSpc>
              <a:spcBef>
                <a:spcPts val="1000"/>
              </a:spcBef>
              <a:spcAft>
                <a:spcPts val="0"/>
              </a:spcAft>
              <a:buClr>
                <a:schemeClr val="accent1"/>
              </a:buClr>
              <a:buSzPct val="100000"/>
              <a:buFont typeface="Arial" pitchFamily="34" charset="0"/>
              <a:buChar char="•"/>
            </a:pPr>
            <a:r>
              <a:rPr lang="en-US" altLang="zh-CN" sz="1700" b="0" i="0" u="none" strike="noStrike" kern="1200" cap="none" spc="0" baseline="0">
                <a:solidFill>
                  <a:schemeClr val="tx1"/>
                </a:solidFill>
                <a:latin typeface="Gill Sans MT" pitchFamily="0" charset="0"/>
                <a:ea typeface="等线" pitchFamily="0" charset="0"/>
                <a:cs typeface="Lucida Sans"/>
              </a:rPr>
              <a:t>Departure_time</a:t>
            </a:r>
            <a:r>
              <a:rPr lang="en-US" altLang="zh-CN" sz="1700" b="0" i="0" u="none" strike="noStrike" kern="1200" cap="none" spc="0" baseline="0">
                <a:solidFill>
                  <a:schemeClr val="tx1"/>
                </a:solidFill>
                <a:latin typeface="Gill Sans MT" pitchFamily="0" charset="0"/>
                <a:ea typeface="等线" pitchFamily="0" charset="0"/>
                <a:cs typeface="Lucida Sans"/>
              </a:rPr>
              <a:t> &amp; </a:t>
            </a:r>
            <a:r>
              <a:rPr lang="en-US" altLang="zh-CN" sz="1700" b="0" i="0" u="none" strike="noStrike" kern="1200" cap="none" spc="0" baseline="0">
                <a:solidFill>
                  <a:schemeClr val="tx1"/>
                </a:solidFill>
                <a:latin typeface="Gill Sans MT" pitchFamily="0" charset="0"/>
                <a:ea typeface="等线" pitchFamily="0" charset="0"/>
                <a:cs typeface="Lucida Sans"/>
              </a:rPr>
              <a:t>Time_of_arrival</a:t>
            </a:r>
            <a:r>
              <a:rPr lang="en-US" altLang="zh-CN" sz="1700" b="0" i="0" u="none" strike="noStrike" kern="1200" cap="none" spc="0" baseline="0">
                <a:solidFill>
                  <a:schemeClr val="tx1"/>
                </a:solidFill>
                <a:latin typeface="Gill Sans MT" pitchFamily="0" charset="0"/>
                <a:ea typeface="等线" pitchFamily="0" charset="0"/>
                <a:cs typeface="Lucida Sans"/>
              </a:rPr>
              <a:t>:</a:t>
            </a:r>
            <a:endParaRPr lang="en-US" altLang="zh-CN" sz="1700" b="0" i="0" u="none" strike="noStrike" kern="1200" cap="none" spc="0" baseline="0">
              <a:solidFill>
                <a:schemeClr val="tx1"/>
              </a:solidFill>
              <a:latin typeface="Gill Sans MT" pitchFamily="0" charset="0"/>
              <a:ea typeface="等线" pitchFamily="0" charset="0"/>
              <a:cs typeface="Lucida Sans"/>
            </a:endParaRPr>
          </a:p>
          <a:p>
            <a:pPr marL="228600" indent="-228600" algn="just">
              <a:lnSpc>
                <a:spcPct val="100000"/>
              </a:lnSpc>
              <a:spcBef>
                <a:spcPts val="1000"/>
              </a:spcBef>
              <a:spcAft>
                <a:spcPts val="0"/>
              </a:spcAft>
              <a:buNone/>
            </a:pPr>
            <a:r>
              <a:rPr lang="en-US" altLang="zh-CN" sz="1700" b="0" i="0" u="none" strike="noStrike" kern="1200" cap="none" spc="0" baseline="0">
                <a:solidFill>
                  <a:schemeClr val="tx1"/>
                </a:solidFill>
                <a:latin typeface="Gill Sans MT" pitchFamily="0" charset="0"/>
                <a:ea typeface="等线" pitchFamily="0" charset="0"/>
                <a:cs typeface="Lucida Sans"/>
              </a:rPr>
              <a:t>	As similar to the case of duration column these two columns are also having the time but in a string format. And by using above code steps I have fetched numerical values for the time and filled to respective columns. And the extra columns from these three cases have deleted from the data set.</a:t>
            </a:r>
            <a:endParaRPr lang="en-US" altLang="zh-CN" sz="1700" b="0" i="0" u="none" strike="noStrike" kern="1200" cap="none" spc="0" baseline="0">
              <a:solidFill>
                <a:schemeClr val="tx1"/>
              </a:solidFill>
              <a:latin typeface="Gill Sans MT" pitchFamily="0" charset="0"/>
              <a:ea typeface="等线" pitchFamily="0" charset="0"/>
              <a:cs typeface="Lucida Sans"/>
            </a:endParaRPr>
          </a:p>
          <a:p>
            <a:pPr marL="228600" indent="-228600" algn="just">
              <a:lnSpc>
                <a:spcPct val="100000"/>
              </a:lnSpc>
              <a:spcBef>
                <a:spcPts val="1000"/>
              </a:spcBef>
              <a:spcAft>
                <a:spcPts val="0"/>
              </a:spcAft>
              <a:buNone/>
            </a:pPr>
            <a:endParaRPr lang="zh-CN" altLang="en-US" sz="1700" b="0" i="0" u="none" strike="noStrike" kern="1200" cap="none" spc="0" baseline="0">
              <a:solidFill>
                <a:schemeClr val="tx1"/>
              </a:solidFill>
              <a:latin typeface="Gill Sans MT" pitchFamily="0" charset="0"/>
              <a:ea typeface="等线" pitchFamily="0" charset="0"/>
              <a:cs typeface="Lucida Sans"/>
            </a:endParaRPr>
          </a:p>
        </p:txBody>
      </p:sp>
    </p:spTree>
    <p:extLst>
      <p:ext uri="{BB962C8B-B14F-4D97-AF65-F5344CB8AC3E}">
        <p14:creationId xmlns:p14="http://schemas.microsoft.com/office/powerpoint/2010/main" val="1094472748"/>
      </p:ext>
    </p:extLst>
  </p:cSld>
  <p:clrMapOvr>
    <a:masterClrMapping/>
  </p:clrMapOvr>
</p:sld>
</file>

<file path=ppt/slides/slide5.xml><?xml version="1.0" encoding="utf-8"?>
<p:sld xmlns:p="http://schemas.openxmlformats.org/presentationml/2006/main" xmlns:r="http://schemas.openxmlformats.org/officeDocument/2006/relationships" xmlns:a="http://schemas.openxmlformats.org/drawingml/2006/main">
  <p:cSld>
    <p:bg>
      <p:bgPr>
        <a:gradFill>
          <a:gsLst>
            <a:gs pos="0">
              <a:srgbClr val="CAC6C1"/>
            </a:gs>
            <a:gs pos="100000">
              <a:srgbClr val="ECEAE8"/>
            </a:gs>
          </a:gsLst>
          <a:path path="rect">
            <a:fillToRect l="100000" t="0" r="0" b="100000"/>
          </a:path>
        </a:gradFill>
      </p:bgPr>
    </p:bg>
    <p:spTree>
      <p:nvGrpSpPr>
        <p:cNvPr id="1" name=""/>
        <p:cNvGrpSpPr/>
        <p:nvPr/>
      </p:nvGrpSpPr>
      <p:grpSpPr>
        <a:xfrm>
          <a:off x="0" y="0"/>
          <a:ext cx="0" cy="0"/>
          <a:chOff x="0" y="0"/>
          <a:chExt cx="0" cy="0"/>
        </a:xfrm>
      </p:grpSpPr>
      <p:sp>
        <p:nvSpPr>
          <p:cNvPr id="43" name="文本框"/>
          <p:cNvSpPr>
            <a:spLocks noGrp="1"/>
          </p:cNvSpPr>
          <p:nvPr>
            <p:ph type="title"/>
          </p:nvPr>
        </p:nvSpPr>
        <p:spPr>
          <a:xfrm rot="0">
            <a:off x="1320800" y="1107440"/>
            <a:ext cx="10698479" cy="91440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90000"/>
              </a:lnSpc>
              <a:spcBef>
                <a:spcPts val="0"/>
              </a:spcBef>
              <a:spcAft>
                <a:spcPts val="0"/>
              </a:spcAft>
              <a:buNone/>
            </a:pPr>
            <a:r>
              <a:rPr lang="en-US" altLang="zh-CN" sz="2900" b="0" i="0" u="none" strike="noStrike" kern="1200" cap="all" spc="0" baseline="0">
                <a:solidFill>
                  <a:schemeClr val="tx1"/>
                </a:solidFill>
                <a:latin typeface="Gill Sans MT" pitchFamily="0" charset="0"/>
                <a:ea typeface="等线 Light" pitchFamily="0" charset="0"/>
                <a:cs typeface="Lucida Sans"/>
              </a:rPr>
              <a:t>Number_of_stops:</a:t>
            </a:r>
            <a:br>
              <a:rPr lang="zh-CN" altLang="en-US" sz="2900" b="0" i="0" u="none" strike="noStrike" kern="1200" cap="all" spc="0" baseline="0">
                <a:solidFill>
                  <a:schemeClr val="tx1"/>
                </a:solidFill>
                <a:latin typeface="Gill Sans MT" pitchFamily="0" charset="0"/>
                <a:ea typeface="等线 Light" pitchFamily="0" charset="0"/>
                <a:cs typeface="Lucida Sans"/>
              </a:rPr>
            </a:br>
            <a:endParaRPr lang="zh-CN" altLang="en-US" sz="2900" b="0" i="0" u="none" strike="noStrike" kern="1200" cap="all" spc="0" baseline="0">
              <a:solidFill>
                <a:schemeClr val="tx1"/>
              </a:solidFill>
              <a:latin typeface="Gill Sans MT" pitchFamily="0" charset="0"/>
              <a:ea typeface="等线 Light" pitchFamily="0" charset="0"/>
              <a:cs typeface="Lucida Sans"/>
            </a:endParaRPr>
          </a:p>
        </p:txBody>
      </p:sp>
      <p:sp>
        <p:nvSpPr>
          <p:cNvPr id="44" name="文本框"/>
          <p:cNvSpPr>
            <a:spLocks noGrp="1"/>
          </p:cNvSpPr>
          <p:nvPr>
            <p:ph type="body" idx="1"/>
          </p:nvPr>
        </p:nvSpPr>
        <p:spPr>
          <a:xfrm rot="0">
            <a:off x="1066800" y="4724400"/>
            <a:ext cx="9982200" cy="1295400"/>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just">
              <a:lnSpc>
                <a:spcPct val="120000"/>
              </a:lnSpc>
              <a:spcBef>
                <a:spcPts val="1000"/>
              </a:spcBef>
              <a:spcAft>
                <a:spcPts val="0"/>
              </a:spcAft>
              <a:buNone/>
            </a:pPr>
            <a:r>
              <a:rPr lang="en-US" altLang="zh-CN" sz="1800" b="0" i="0" u="none" strike="noStrike" kern="1200" cap="none" spc="0" baseline="0">
                <a:solidFill>
                  <a:schemeClr val="tx1"/>
                </a:solidFill>
                <a:latin typeface="Gill Sans MT" pitchFamily="0" charset="0"/>
                <a:ea typeface="等线" pitchFamily="0" charset="0"/>
                <a:cs typeface="Lucida Sans"/>
              </a:rPr>
              <a:t>	This column is a categorical column and filled with string values, but we need to fill the values in ordinal manner so I have replaced the entries with corresponding numeric values.</a:t>
            </a:r>
            <a:endParaRPr lang="en-US" altLang="zh-CN" sz="1800" b="0" i="0" u="none" strike="noStrike" kern="1200" cap="none" spc="0" baseline="0">
              <a:solidFill>
                <a:schemeClr val="tx1"/>
              </a:solidFill>
              <a:latin typeface="Gill Sans MT" pitchFamily="0" charset="0"/>
              <a:ea typeface="等线" pitchFamily="0" charset="0"/>
              <a:cs typeface="Lucida Sans"/>
            </a:endParaRPr>
          </a:p>
          <a:p>
            <a:pPr marL="228600" indent="-228600" algn="l">
              <a:lnSpc>
                <a:spcPct val="120000"/>
              </a:lnSpc>
              <a:spcBef>
                <a:spcPts val="1000"/>
              </a:spcBef>
              <a:spcAft>
                <a:spcPts val="0"/>
              </a:spcAft>
              <a:buNone/>
            </a:pPr>
            <a:endParaRPr lang="zh-CN" altLang="en-US" sz="2000" b="0" i="0" u="none" strike="noStrike" kern="1200" cap="none" spc="0" baseline="0">
              <a:solidFill>
                <a:schemeClr val="tx1"/>
              </a:solidFill>
              <a:latin typeface="Gill Sans MT" pitchFamily="0" charset="0"/>
              <a:ea typeface="等线" pitchFamily="0" charset="0"/>
              <a:cs typeface="Lucida Sans"/>
            </a:endParaRPr>
          </a:p>
        </p:txBody>
      </p:sp>
      <p:pic>
        <p:nvPicPr>
          <p:cNvPr id="45" name="图片"/>
          <p:cNvPicPr>
            <a:picLocks/>
          </p:cNvPicPr>
          <p:nvPr/>
        </p:nvPicPr>
        <p:blipFill>
          <a:blip r:embed="rId1" cstate="print"/>
          <a:stretch>
            <a:fillRect/>
          </a:stretch>
        </p:blipFill>
        <p:spPr>
          <a:xfrm rot="0">
            <a:off x="2250440" y="2133600"/>
            <a:ext cx="6172200" cy="2209800"/>
          </a:xfrm>
          <a:prstGeom prst="rect"/>
          <a:noFill/>
          <a:ln w="9525" cmpd="sng" cap="flat">
            <a:noFill/>
            <a:prstDash val="solid"/>
            <a:miter/>
          </a:ln>
        </p:spPr>
      </p:pic>
    </p:spTree>
    <p:extLst>
      <p:ext uri="{BB962C8B-B14F-4D97-AF65-F5344CB8AC3E}">
        <p14:creationId xmlns:p14="http://schemas.microsoft.com/office/powerpoint/2010/main" val="970201015"/>
      </p:ext>
    </p:extLst>
  </p:cSld>
  <p:clrMapOvr>
    <a:masterClrMapping/>
  </p:clrMapOvr>
</p:sld>
</file>

<file path=ppt/slides/slide6.xml><?xml version="1.0" encoding="utf-8"?>
<p:sld xmlns:p="http://schemas.openxmlformats.org/presentationml/2006/main" xmlns:r="http://schemas.openxmlformats.org/officeDocument/2006/relationships" xmlns:a="http://schemas.openxmlformats.org/drawingml/2006/main">
  <p:cSld>
    <p:bg>
      <p:bgPr>
        <a:gradFill>
          <a:gsLst>
            <a:gs pos="0">
              <a:srgbClr val="CAC6C1"/>
            </a:gs>
            <a:gs pos="100000">
              <a:srgbClr val="ECEAE8"/>
            </a:gs>
          </a:gsLst>
          <a:path path="rect">
            <a:fillToRect l="100000" t="0" r="0" b="100000"/>
          </a:path>
        </a:gradFill>
      </p:bgPr>
    </p:bg>
    <p:spTree>
      <p:nvGrpSpPr>
        <p:cNvPr id="1" name=""/>
        <p:cNvGrpSpPr/>
        <p:nvPr/>
      </p:nvGrpSpPr>
      <p:grpSpPr>
        <a:xfrm>
          <a:off x="0" y="0"/>
          <a:ext cx="0" cy="0"/>
          <a:chOff x="0" y="0"/>
          <a:chExt cx="0" cy="0"/>
        </a:xfrm>
      </p:grpSpPr>
      <p:sp>
        <p:nvSpPr>
          <p:cNvPr id="56" name="文本框"/>
          <p:cNvSpPr>
            <a:spLocks noGrp="1"/>
          </p:cNvSpPr>
          <p:nvPr>
            <p:ph type="title"/>
          </p:nvPr>
        </p:nvSpPr>
        <p:spPr>
          <a:xfrm rot="0">
            <a:off x="684784" y="87376"/>
            <a:ext cx="9720072" cy="1499616"/>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90000"/>
              </a:lnSpc>
              <a:spcBef>
                <a:spcPts val="0"/>
              </a:spcBef>
              <a:spcAft>
                <a:spcPts val="0"/>
              </a:spcAft>
              <a:buNone/>
            </a:pPr>
            <a:r>
              <a:rPr lang="en-US" altLang="zh-CN" sz="3200" b="0" i="0" u="none" strike="noStrike" kern="1200" cap="all" spc="0" baseline="0">
                <a:solidFill>
                  <a:schemeClr val="tx1"/>
                </a:solidFill>
                <a:latin typeface="Gill Sans MT" pitchFamily="0" charset="0"/>
                <a:ea typeface="等线 Light" pitchFamily="0" charset="0"/>
                <a:cs typeface="Lucida Sans"/>
              </a:rPr>
              <a:t>Exploratory Data Analysis</a:t>
            </a:r>
            <a:endParaRPr lang="zh-CN" altLang="en-US" sz="3200" b="0" i="0" u="none" strike="noStrike" kern="1200" cap="all" spc="0" baseline="0">
              <a:solidFill>
                <a:schemeClr val="tx1"/>
              </a:solidFill>
              <a:latin typeface="Gill Sans MT" pitchFamily="0" charset="0"/>
              <a:ea typeface="等线 Light" pitchFamily="0" charset="0"/>
              <a:cs typeface="Lucida Sans"/>
            </a:endParaRPr>
          </a:p>
        </p:txBody>
      </p:sp>
      <p:pic>
        <p:nvPicPr>
          <p:cNvPr id="57" name="图片" descr="Untitled.png"/>
          <p:cNvPicPr>
            <a:picLocks/>
          </p:cNvPicPr>
          <p:nvPr/>
        </p:nvPicPr>
        <p:blipFill>
          <a:blip r:embed="rId1" cstate="print"/>
          <a:stretch>
            <a:fillRect/>
          </a:stretch>
        </p:blipFill>
        <p:spPr>
          <a:xfrm rot="0">
            <a:off x="1341119" y="2084832"/>
            <a:ext cx="8915400" cy="3581399"/>
          </a:xfrm>
          <a:prstGeom prst="rect"/>
          <a:noFill/>
          <a:ln w="12700" cmpd="sng" cap="flat">
            <a:noFill/>
            <a:prstDash val="solid"/>
            <a:miter/>
          </a:ln>
        </p:spPr>
      </p:pic>
      <p:sp>
        <p:nvSpPr>
          <p:cNvPr id="58" name="文本框"/>
          <p:cNvSpPr>
            <a:spLocks noGrp="1"/>
          </p:cNvSpPr>
          <p:nvPr>
            <p:ph type="body" idx="2"/>
          </p:nvPr>
        </p:nvSpPr>
        <p:spPr>
          <a:xfrm rot="0">
            <a:off x="218440" y="915729"/>
            <a:ext cx="11755120" cy="920182"/>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just">
              <a:lnSpc>
                <a:spcPct val="100000"/>
              </a:lnSpc>
              <a:spcBef>
                <a:spcPts val="1000"/>
              </a:spcBef>
              <a:spcAft>
                <a:spcPts val="0"/>
              </a:spcAft>
              <a:buNone/>
            </a:pPr>
            <a:r>
              <a:rPr lang="en-US" altLang="zh-CN" sz="1900" b="0" i="0" u="none" strike="noStrike" kern="1200" cap="none" spc="0" baseline="0">
                <a:solidFill>
                  <a:schemeClr val="tx1"/>
                </a:solidFill>
                <a:latin typeface="Gill Sans MT" pitchFamily="0" charset="0"/>
                <a:ea typeface="等线" pitchFamily="0" charset="0"/>
                <a:cs typeface="Lucida Sans"/>
              </a:rPr>
              <a:t>	</a:t>
            </a:r>
            <a:r>
              <a:rPr lang="en-US" altLang="zh-CN" sz="1700" b="0" i="0" u="none" strike="noStrike" kern="1200" cap="none" spc="0" baseline="0">
                <a:solidFill>
                  <a:schemeClr val="tx1"/>
                </a:solidFill>
                <a:latin typeface="Gill Sans MT" pitchFamily="0" charset="0"/>
                <a:ea typeface="等线" pitchFamily="0" charset="0"/>
                <a:cs typeface="Lucida Sans"/>
              </a:rPr>
              <a:t>Above figure is showing two different plots one is count plot for the column Airline and another is a strip plot showing relation between Airline and Prices. The count plot will tell us that there are more numbers of flights of </a:t>
            </a:r>
            <a:r>
              <a:rPr lang="en-US" altLang="zh-CN" sz="1700" b="0" i="0" u="none" strike="noStrike" kern="1200" cap="none" spc="0" baseline="0">
                <a:solidFill>
                  <a:schemeClr val="tx1"/>
                </a:solidFill>
                <a:latin typeface="Gill Sans MT" pitchFamily="0" charset="0"/>
                <a:ea typeface="等线" pitchFamily="0" charset="0"/>
                <a:cs typeface="Lucida Sans"/>
              </a:rPr>
              <a:t>Vistara</a:t>
            </a:r>
            <a:r>
              <a:rPr lang="en-US" altLang="zh-CN" sz="1700" b="0" i="0" u="none" strike="noStrike" kern="1200" cap="none" spc="0" baseline="0">
                <a:solidFill>
                  <a:schemeClr val="tx1"/>
                </a:solidFill>
                <a:latin typeface="Gill Sans MT" pitchFamily="0" charset="0"/>
                <a:ea typeface="等线" pitchFamily="0" charset="0"/>
                <a:cs typeface="Lucida Sans"/>
              </a:rPr>
              <a:t>, </a:t>
            </a:r>
            <a:r>
              <a:rPr lang="en-US" altLang="zh-CN" sz="1700" b="0" i="0" u="none" strike="noStrike" kern="1200" cap="none" spc="0" baseline="0">
                <a:solidFill>
                  <a:schemeClr val="tx1"/>
                </a:solidFill>
                <a:latin typeface="Gill Sans MT" pitchFamily="0" charset="0"/>
                <a:ea typeface="等线" pitchFamily="0" charset="0"/>
                <a:cs typeface="Lucida Sans"/>
              </a:rPr>
              <a:t>IndiGo</a:t>
            </a:r>
            <a:r>
              <a:rPr lang="en-US" altLang="zh-CN" sz="1700" b="0" i="0" u="none" strike="noStrike" kern="1200" cap="none" spc="0" baseline="0">
                <a:solidFill>
                  <a:schemeClr val="tx1"/>
                </a:solidFill>
                <a:latin typeface="Gill Sans MT" pitchFamily="0" charset="0"/>
                <a:ea typeface="等线" pitchFamily="0" charset="0"/>
                <a:cs typeface="Lucida Sans"/>
              </a:rPr>
              <a:t> and Air India than others. Flights of Spice Jet are very less in numbers. Strip plot will tell us that Air India is having flights with higher prices.</a:t>
            </a:r>
            <a:endParaRPr lang="en-US" altLang="zh-CN" sz="1700" b="0" i="0" u="none" strike="noStrike" kern="1200" cap="none" spc="0" baseline="0">
              <a:solidFill>
                <a:schemeClr val="tx1"/>
              </a:solidFill>
              <a:latin typeface="Gill Sans MT" pitchFamily="0" charset="0"/>
              <a:ea typeface="等线" pitchFamily="0" charset="0"/>
              <a:cs typeface="Lucida Sans"/>
            </a:endParaRPr>
          </a:p>
          <a:p>
            <a:pPr marL="228600" indent="-228600" algn="l">
              <a:lnSpc>
                <a:spcPct val="100000"/>
              </a:lnSpc>
              <a:spcBef>
                <a:spcPts val="1000"/>
              </a:spcBef>
              <a:spcAft>
                <a:spcPts val="0"/>
              </a:spcAft>
              <a:buNone/>
            </a:pPr>
            <a:endParaRPr lang="zh-CN" altLang="en-US" sz="1900" b="0" i="0" u="none" strike="noStrike" kern="1200" cap="none" spc="0" baseline="0">
              <a:solidFill>
                <a:schemeClr val="tx1"/>
              </a:solidFill>
              <a:latin typeface="Gill Sans MT" pitchFamily="0" charset="0"/>
              <a:ea typeface="等线" pitchFamily="0" charset="0"/>
              <a:cs typeface="Lucida Sans"/>
            </a:endParaRPr>
          </a:p>
        </p:txBody>
      </p:sp>
    </p:spTree>
    <p:extLst>
      <p:ext uri="{BB962C8B-B14F-4D97-AF65-F5344CB8AC3E}">
        <p14:creationId xmlns:p14="http://schemas.microsoft.com/office/powerpoint/2010/main" val="639788808"/>
      </p:ext>
    </p:extLst>
  </p:cSld>
  <p:clrMapOvr>
    <a:masterClrMapping/>
  </p:clrMapOvr>
</p:sld>
</file>

<file path=ppt/slides/slide7.xml><?xml version="1.0" encoding="utf-8"?>
<p:sld xmlns:p="http://schemas.openxmlformats.org/presentationml/2006/main" xmlns:r="http://schemas.openxmlformats.org/officeDocument/2006/relationships" xmlns:a="http://schemas.openxmlformats.org/drawingml/2006/main">
  <p:cSld>
    <p:bg>
      <p:bgPr>
        <a:gradFill>
          <a:gsLst>
            <a:gs pos="0">
              <a:srgbClr val="CAC6C1"/>
            </a:gs>
            <a:gs pos="100000">
              <a:srgbClr val="ECEAE8"/>
            </a:gs>
          </a:gsLst>
          <a:path path="rect">
            <a:fillToRect l="100000" t="0" r="0" b="100000"/>
          </a:path>
        </a:gradFill>
      </p:bgPr>
    </p:bg>
    <p:spTree>
      <p:nvGrpSpPr>
        <p:cNvPr id="1" name=""/>
        <p:cNvGrpSpPr/>
        <p:nvPr/>
      </p:nvGrpSpPr>
      <p:grpSpPr>
        <a:xfrm>
          <a:off x="0" y="0"/>
          <a:ext cx="0" cy="0"/>
          <a:chOff x="0" y="0"/>
          <a:chExt cx="0" cy="0"/>
        </a:xfrm>
      </p:grpSpPr>
      <p:sp>
        <p:nvSpPr>
          <p:cNvPr id="59" name="文本框"/>
          <p:cNvSpPr>
            <a:spLocks noGrp="1"/>
          </p:cNvSpPr>
          <p:nvPr>
            <p:ph type="title"/>
          </p:nvPr>
        </p:nvSpPr>
        <p:spPr>
          <a:xfrm rot="0">
            <a:off x="746760" y="350834"/>
            <a:ext cx="10698479" cy="114300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90000"/>
              </a:lnSpc>
              <a:spcBef>
                <a:spcPts val="0"/>
              </a:spcBef>
              <a:spcAft>
                <a:spcPts val="0"/>
              </a:spcAft>
              <a:buNone/>
            </a:pPr>
            <a:r>
              <a:rPr lang="en-US" altLang="zh-CN" sz="3200" b="0" i="0" u="none" strike="noStrike" kern="1200" cap="all" spc="0" baseline="0">
                <a:solidFill>
                  <a:schemeClr val="tx1"/>
                </a:solidFill>
                <a:latin typeface="Gill Sans MT" pitchFamily="0" charset="0"/>
                <a:ea typeface="等线 Light" pitchFamily="0" charset="0"/>
                <a:cs typeface="Lucida Sans"/>
              </a:rPr>
              <a:t>Source</a:t>
            </a:r>
            <a:endParaRPr lang="zh-CN" altLang="en-US" sz="3200" b="0" i="0" u="none" strike="noStrike" kern="1200" cap="all" spc="0" baseline="0">
              <a:solidFill>
                <a:schemeClr val="tx1"/>
              </a:solidFill>
              <a:latin typeface="Gill Sans MT" pitchFamily="0" charset="0"/>
              <a:ea typeface="等线 Light" pitchFamily="0" charset="0"/>
              <a:cs typeface="Lucida Sans"/>
            </a:endParaRPr>
          </a:p>
        </p:txBody>
      </p:sp>
      <p:pic>
        <p:nvPicPr>
          <p:cNvPr id="60" name="图片" descr="Untitled.png"/>
          <p:cNvPicPr>
            <a:picLocks/>
          </p:cNvPicPr>
          <p:nvPr/>
        </p:nvPicPr>
        <p:blipFill>
          <a:blip r:embed="rId1" cstate="print"/>
          <a:stretch>
            <a:fillRect/>
          </a:stretch>
        </p:blipFill>
        <p:spPr>
          <a:xfrm rot="0">
            <a:off x="1066800" y="2006600"/>
            <a:ext cx="9524999" cy="3657600"/>
          </a:xfrm>
          <a:prstGeom prst="rect"/>
          <a:noFill/>
          <a:ln w="12700" cmpd="sng" cap="flat">
            <a:noFill/>
            <a:prstDash val="solid"/>
            <a:miter/>
          </a:ln>
        </p:spPr>
      </p:pic>
      <p:sp>
        <p:nvSpPr>
          <p:cNvPr id="61" name="文本框"/>
          <p:cNvSpPr>
            <a:spLocks noGrp="1"/>
          </p:cNvSpPr>
          <p:nvPr>
            <p:ph type="body" idx="2"/>
          </p:nvPr>
        </p:nvSpPr>
        <p:spPr>
          <a:xfrm rot="0">
            <a:off x="670559" y="993611"/>
            <a:ext cx="10543540" cy="756606"/>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just">
              <a:lnSpc>
                <a:spcPct val="120000"/>
              </a:lnSpc>
              <a:spcBef>
                <a:spcPts val="1000"/>
              </a:spcBef>
              <a:spcAft>
                <a:spcPts val="0"/>
              </a:spcAft>
              <a:buNone/>
            </a:pPr>
            <a:r>
              <a:rPr lang="en-US" altLang="zh-CN" sz="1700" b="0" i="0" u="none" strike="noStrike" kern="1200" cap="none" spc="0" baseline="0">
                <a:solidFill>
                  <a:schemeClr val="tx1"/>
                </a:solidFill>
                <a:latin typeface="Gill Sans MT" pitchFamily="0" charset="0"/>
                <a:ea typeface="等线" pitchFamily="0" charset="0"/>
                <a:cs typeface="Lucida Sans"/>
              </a:rPr>
              <a:t>	Here we are having more number of flights from New Delhi, Mumbai, Bangalore and Kolkata than other cities. Looking at the strip plot we can say flights from New Delhi are having somewhat higher prices than other cities.</a:t>
            </a:r>
            <a:endParaRPr lang="en-US" altLang="zh-CN" sz="1700" b="0" i="0" u="none" strike="noStrike" kern="1200" cap="none" spc="0" baseline="0">
              <a:solidFill>
                <a:schemeClr val="tx1"/>
              </a:solidFill>
              <a:latin typeface="Gill Sans MT" pitchFamily="0" charset="0"/>
              <a:ea typeface="等线" pitchFamily="0" charset="0"/>
              <a:cs typeface="Lucida Sans"/>
            </a:endParaRPr>
          </a:p>
          <a:p>
            <a:pPr marL="228600" indent="-228600" algn="l">
              <a:lnSpc>
                <a:spcPct val="120000"/>
              </a:lnSpc>
              <a:spcBef>
                <a:spcPts val="1000"/>
              </a:spcBef>
              <a:spcAft>
                <a:spcPts val="0"/>
              </a:spcAft>
              <a:buClr>
                <a:schemeClr val="accent1"/>
              </a:buClr>
              <a:buSzPct val="100000"/>
              <a:buFont typeface="Arial" pitchFamily="34" charset="0"/>
              <a:buChar char="•"/>
            </a:pPr>
            <a:endParaRPr lang="zh-CN" altLang="en-US" sz="1900" b="0" i="0" u="none" strike="noStrike" kern="1200" cap="none" spc="0" baseline="0">
              <a:solidFill>
                <a:schemeClr val="tx1"/>
              </a:solidFill>
              <a:latin typeface="Gill Sans MT" pitchFamily="0" charset="0"/>
              <a:ea typeface="等线" pitchFamily="0" charset="0"/>
              <a:cs typeface="Lucida Sans"/>
            </a:endParaRPr>
          </a:p>
        </p:txBody>
      </p:sp>
    </p:spTree>
    <p:extLst>
      <p:ext uri="{BB962C8B-B14F-4D97-AF65-F5344CB8AC3E}">
        <p14:creationId xmlns:p14="http://schemas.microsoft.com/office/powerpoint/2010/main" val="1402810042"/>
      </p:ext>
    </p:extLst>
  </p:cSld>
  <p:clrMapOvr>
    <a:masterClrMapping/>
  </p:clrMapOvr>
</p:sld>
</file>

<file path=ppt/slides/slide8.xml><?xml version="1.0" encoding="utf-8"?>
<p:sld xmlns:p="http://schemas.openxmlformats.org/presentationml/2006/main" xmlns:r="http://schemas.openxmlformats.org/officeDocument/2006/relationships" xmlns:a="http://schemas.openxmlformats.org/drawingml/2006/main">
  <p:cSld>
    <p:bg>
      <p:bgPr>
        <a:gradFill>
          <a:gsLst>
            <a:gs pos="0">
              <a:srgbClr val="CAC6C1"/>
            </a:gs>
            <a:gs pos="100000">
              <a:srgbClr val="ECEAE8"/>
            </a:gs>
          </a:gsLst>
          <a:path path="rect">
            <a:fillToRect l="100000" t="0" r="0" b="100000"/>
          </a:path>
        </a:gradFill>
      </p:bgPr>
    </p:bg>
    <p:spTree>
      <p:nvGrpSpPr>
        <p:cNvPr id="1" name=""/>
        <p:cNvGrpSpPr/>
        <p:nvPr/>
      </p:nvGrpSpPr>
      <p:grpSpPr>
        <a:xfrm>
          <a:off x="0" y="0"/>
          <a:ext cx="0" cy="0"/>
          <a:chOff x="0" y="0"/>
          <a:chExt cx="0" cy="0"/>
        </a:xfrm>
      </p:grpSpPr>
      <p:sp>
        <p:nvSpPr>
          <p:cNvPr id="62" name="文本框"/>
          <p:cNvSpPr>
            <a:spLocks noGrp="1"/>
          </p:cNvSpPr>
          <p:nvPr>
            <p:ph type="title"/>
          </p:nvPr>
        </p:nvSpPr>
        <p:spPr>
          <a:xfrm rot="0">
            <a:off x="955685" y="117154"/>
            <a:ext cx="9605635" cy="1059305"/>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90000"/>
              </a:lnSpc>
              <a:spcBef>
                <a:spcPts val="0"/>
              </a:spcBef>
              <a:spcAft>
                <a:spcPts val="0"/>
              </a:spcAft>
              <a:buNone/>
            </a:pPr>
            <a:r>
              <a:rPr lang="en-US" altLang="zh-CN" sz="3200" b="0" i="0" u="none" strike="noStrike" kern="1200" cap="all" spc="0" baseline="0">
                <a:solidFill>
                  <a:schemeClr val="tx1"/>
                </a:solidFill>
                <a:latin typeface="Gill Sans MT" pitchFamily="0" charset="0"/>
                <a:ea typeface="等线 Light" pitchFamily="0" charset="0"/>
                <a:cs typeface="Lucida Sans"/>
              </a:rPr>
              <a:t>Meal_availability</a:t>
            </a:r>
            <a:endParaRPr lang="zh-CN" altLang="en-US" sz="3200" b="0" i="0" u="none" strike="noStrike" kern="1200" cap="all" spc="0" baseline="0">
              <a:solidFill>
                <a:schemeClr val="tx1"/>
              </a:solidFill>
              <a:latin typeface="Gill Sans MT" pitchFamily="0" charset="0"/>
              <a:ea typeface="等线 Light" pitchFamily="0" charset="0"/>
              <a:cs typeface="Lucida Sans"/>
            </a:endParaRPr>
          </a:p>
        </p:txBody>
      </p:sp>
      <p:pic>
        <p:nvPicPr>
          <p:cNvPr id="63" name="图片" descr="Untitled.png"/>
          <p:cNvPicPr>
            <a:picLocks/>
          </p:cNvPicPr>
          <p:nvPr/>
        </p:nvPicPr>
        <p:blipFill>
          <a:blip r:embed="rId1" cstate="print"/>
          <a:stretch>
            <a:fillRect/>
          </a:stretch>
        </p:blipFill>
        <p:spPr>
          <a:xfrm rot="0">
            <a:off x="883920" y="1976120"/>
            <a:ext cx="9677400" cy="3886200"/>
          </a:xfrm>
          <a:prstGeom prst="rect"/>
          <a:noFill/>
          <a:ln w="12700" cmpd="sng" cap="flat">
            <a:noFill/>
            <a:prstDash val="solid"/>
            <a:miter/>
          </a:ln>
        </p:spPr>
      </p:pic>
      <p:sp>
        <p:nvSpPr>
          <p:cNvPr id="64" name="文本框"/>
          <p:cNvSpPr>
            <a:spLocks noGrp="1"/>
          </p:cNvSpPr>
          <p:nvPr>
            <p:ph type="body" idx="2"/>
          </p:nvPr>
        </p:nvSpPr>
        <p:spPr>
          <a:xfrm rot="0">
            <a:off x="1305560" y="931443"/>
            <a:ext cx="9580880" cy="644846"/>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just">
              <a:lnSpc>
                <a:spcPct val="100000"/>
              </a:lnSpc>
              <a:spcBef>
                <a:spcPts val="1000"/>
              </a:spcBef>
              <a:spcAft>
                <a:spcPts val="0"/>
              </a:spcAft>
              <a:buNone/>
            </a:pPr>
            <a:r>
              <a:rPr lang="en-US" altLang="zh-CN" sz="1700" b="0" i="0" u="none" strike="noStrike" kern="1200" cap="none" spc="0" baseline="0">
                <a:solidFill>
                  <a:schemeClr val="tx1"/>
                </a:solidFill>
                <a:latin typeface="Gill Sans MT" pitchFamily="0" charset="0"/>
                <a:ea typeface="等线" pitchFamily="0" charset="0"/>
                <a:cs typeface="Lucida Sans"/>
              </a:rPr>
              <a:t>	Looking at above plots we can conclude that more number of flights are not including Meal Fare, some of with providing free meal and rest few are with None category.</a:t>
            </a:r>
            <a:endParaRPr lang="en-US" altLang="zh-CN" sz="1700" b="0" i="0" u="none" strike="noStrike" kern="1200" cap="none" spc="0" baseline="0">
              <a:solidFill>
                <a:schemeClr val="tx1"/>
              </a:solidFill>
              <a:latin typeface="Gill Sans MT" pitchFamily="0" charset="0"/>
              <a:ea typeface="等线" pitchFamily="0" charset="0"/>
              <a:cs typeface="Lucida Sans"/>
            </a:endParaRPr>
          </a:p>
          <a:p>
            <a:pPr marL="228600" indent="-228600" algn="l">
              <a:lnSpc>
                <a:spcPct val="100000"/>
              </a:lnSpc>
              <a:spcBef>
                <a:spcPts val="1000"/>
              </a:spcBef>
              <a:spcAft>
                <a:spcPts val="0"/>
              </a:spcAft>
              <a:buClr>
                <a:schemeClr val="accent1"/>
              </a:buClr>
              <a:buSzPct val="100000"/>
              <a:buFont typeface="Arial" pitchFamily="34" charset="0"/>
              <a:buChar char="•"/>
            </a:pPr>
            <a:endParaRPr lang="zh-CN" altLang="en-US" sz="1900" b="0" i="0" u="none" strike="noStrike" kern="1200" cap="none" spc="0" baseline="0">
              <a:solidFill>
                <a:schemeClr val="tx1"/>
              </a:solidFill>
              <a:latin typeface="Gill Sans MT" pitchFamily="0" charset="0"/>
              <a:ea typeface="等线" pitchFamily="0" charset="0"/>
              <a:cs typeface="Lucida Sans"/>
            </a:endParaRPr>
          </a:p>
        </p:txBody>
      </p:sp>
    </p:spTree>
    <p:extLst>
      <p:ext uri="{BB962C8B-B14F-4D97-AF65-F5344CB8AC3E}">
        <p14:creationId xmlns:p14="http://schemas.microsoft.com/office/powerpoint/2010/main" val="506429762"/>
      </p:ext>
    </p:extLst>
  </p:cSld>
  <p:clrMapOvr>
    <a:masterClrMapping/>
  </p:clrMapOvr>
</p:sld>
</file>

<file path=ppt/slides/slide9.xml><?xml version="1.0" encoding="utf-8"?>
<p:sld xmlns:p="http://schemas.openxmlformats.org/presentationml/2006/main" xmlns:r="http://schemas.openxmlformats.org/officeDocument/2006/relationships" xmlns:a="http://schemas.openxmlformats.org/drawingml/2006/main">
  <p:cSld>
    <p:bg>
      <p:bgPr>
        <a:gradFill>
          <a:gsLst>
            <a:gs pos="0">
              <a:srgbClr val="CAC6C1"/>
            </a:gs>
            <a:gs pos="100000">
              <a:srgbClr val="ECEAE8"/>
            </a:gs>
          </a:gsLst>
          <a:path path="rect">
            <a:fillToRect l="100000" t="0" r="0" b="100000"/>
          </a:path>
        </a:gradFill>
      </p:bgPr>
    </p:bg>
    <p:spTree>
      <p:nvGrpSpPr>
        <p:cNvPr id="1" name=""/>
        <p:cNvGrpSpPr/>
        <p:nvPr/>
      </p:nvGrpSpPr>
      <p:grpSpPr>
        <a:xfrm>
          <a:off x="0" y="0"/>
          <a:ext cx="0" cy="0"/>
          <a:chOff x="0" y="0"/>
          <a:chExt cx="0" cy="0"/>
        </a:xfrm>
      </p:grpSpPr>
      <p:sp>
        <p:nvSpPr>
          <p:cNvPr id="65" name="文本框"/>
          <p:cNvSpPr>
            <a:spLocks noGrp="1"/>
          </p:cNvSpPr>
          <p:nvPr>
            <p:ph type="title"/>
          </p:nvPr>
        </p:nvSpPr>
        <p:spPr>
          <a:xfrm rot="0">
            <a:off x="670559" y="121919"/>
            <a:ext cx="10698479" cy="114300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90000"/>
              </a:lnSpc>
              <a:spcBef>
                <a:spcPts val="0"/>
              </a:spcBef>
              <a:spcAft>
                <a:spcPts val="0"/>
              </a:spcAft>
              <a:buNone/>
            </a:pPr>
            <a:r>
              <a:rPr lang="en-US" altLang="zh-CN" sz="3200" b="0" i="0" u="none" strike="noStrike" kern="1200" cap="all" spc="0" baseline="0">
                <a:solidFill>
                  <a:schemeClr val="tx1"/>
                </a:solidFill>
                <a:latin typeface="Gill Sans MT" pitchFamily="0" charset="0"/>
                <a:ea typeface="等线 Light" pitchFamily="0" charset="0"/>
                <a:cs typeface="Lucida Sans"/>
              </a:rPr>
              <a:t>Number_of_stops</a:t>
            </a:r>
            <a:endParaRPr lang="zh-CN" altLang="en-US" sz="3200" b="0" i="0" u="none" strike="noStrike" kern="1200" cap="all" spc="0" baseline="0">
              <a:solidFill>
                <a:schemeClr val="tx1"/>
              </a:solidFill>
              <a:latin typeface="Gill Sans MT" pitchFamily="0" charset="0"/>
              <a:ea typeface="等线 Light" pitchFamily="0" charset="0"/>
              <a:cs typeface="Lucida Sans"/>
            </a:endParaRPr>
          </a:p>
        </p:txBody>
      </p:sp>
      <p:pic>
        <p:nvPicPr>
          <p:cNvPr id="66" name="图片" descr="Untitled.png"/>
          <p:cNvPicPr>
            <a:picLocks/>
          </p:cNvPicPr>
          <p:nvPr/>
        </p:nvPicPr>
        <p:blipFill>
          <a:blip r:embed="rId1" cstate="print"/>
          <a:stretch>
            <a:fillRect/>
          </a:stretch>
        </p:blipFill>
        <p:spPr>
          <a:xfrm rot="0">
            <a:off x="1020762" y="2067560"/>
            <a:ext cx="9769475" cy="3733799"/>
          </a:xfrm>
          <a:prstGeom prst="rect"/>
          <a:noFill/>
          <a:ln w="12700" cmpd="sng" cap="flat">
            <a:noFill/>
            <a:prstDash val="solid"/>
            <a:miter/>
          </a:ln>
        </p:spPr>
      </p:pic>
      <p:sp>
        <p:nvSpPr>
          <p:cNvPr id="67" name="文本框"/>
          <p:cNvSpPr>
            <a:spLocks noGrp="1"/>
          </p:cNvSpPr>
          <p:nvPr>
            <p:ph type="body" idx="2"/>
          </p:nvPr>
        </p:nvSpPr>
        <p:spPr>
          <a:xfrm rot="0">
            <a:off x="1020762" y="822960"/>
            <a:ext cx="9982200" cy="685485"/>
          </a:xfrm>
          <a:prstGeom prst="rect"/>
          <a:noFill/>
          <a:ln w="12700" cmpd="sng" cap="flat">
            <a:noFill/>
            <a:prstDash val="solid"/>
            <a:miter/>
          </a:ln>
        </p:spPr>
        <p:txBody>
          <a:bodyPr vert="horz" wrap="square" lIns="91440" tIns="45720" rIns="91440" bIns="45720" anchor="t" anchorCtr="0">
            <a:prstTxWarp prst="textNoShape"/>
          </a:bodyPr>
          <a:lstStyle/>
          <a:p>
            <a:pPr marL="228600" indent="-228600" algn="just">
              <a:lnSpc>
                <a:spcPct val="100000"/>
              </a:lnSpc>
              <a:spcBef>
                <a:spcPts val="1000"/>
              </a:spcBef>
              <a:spcAft>
                <a:spcPts val="0"/>
              </a:spcAft>
              <a:buNone/>
            </a:pPr>
            <a:r>
              <a:rPr lang="en-US" altLang="zh-CN" sz="1900" b="0" i="0" u="none" strike="noStrike" kern="1200" cap="none" spc="0" baseline="0">
                <a:solidFill>
                  <a:schemeClr val="tx1"/>
                </a:solidFill>
                <a:latin typeface="Gill Sans MT" pitchFamily="0" charset="0"/>
                <a:ea typeface="等线" pitchFamily="0" charset="0"/>
                <a:cs typeface="Lucida Sans"/>
              </a:rPr>
              <a:t>	</a:t>
            </a:r>
            <a:r>
              <a:rPr lang="en-US" altLang="zh-CN" sz="1700" b="0" i="0" u="none" strike="noStrike" kern="1200" cap="none" spc="0" baseline="0">
                <a:solidFill>
                  <a:schemeClr val="tx1"/>
                </a:solidFill>
                <a:latin typeface="Gill Sans MT" pitchFamily="0" charset="0"/>
                <a:ea typeface="等线" pitchFamily="0" charset="0"/>
                <a:cs typeface="Lucida Sans"/>
              </a:rPr>
              <a:t>The above count plot will tell us that most of the flights are with 1 stop and very few are with 3 and 4 stops during the Journey. We can see that the prices are increasing with the number of stops.</a:t>
            </a:r>
            <a:endParaRPr lang="en-US" altLang="zh-CN" sz="1700" b="0" i="0" u="none" strike="noStrike" kern="1200" cap="none" spc="0" baseline="0">
              <a:solidFill>
                <a:schemeClr val="tx1"/>
              </a:solidFill>
              <a:latin typeface="Gill Sans MT" pitchFamily="0" charset="0"/>
              <a:ea typeface="等线" pitchFamily="0" charset="0"/>
              <a:cs typeface="Lucida Sans"/>
            </a:endParaRPr>
          </a:p>
          <a:p>
            <a:pPr marL="228600" indent="-228600" algn="l">
              <a:lnSpc>
                <a:spcPct val="100000"/>
              </a:lnSpc>
              <a:spcBef>
                <a:spcPts val="1000"/>
              </a:spcBef>
              <a:spcAft>
                <a:spcPts val="0"/>
              </a:spcAft>
              <a:buNone/>
            </a:pPr>
            <a:endParaRPr lang="zh-CN" altLang="en-US" sz="1900" b="0" i="0" u="none" strike="noStrike" kern="1200" cap="none" spc="0" baseline="0">
              <a:solidFill>
                <a:schemeClr val="tx1"/>
              </a:solidFill>
              <a:latin typeface="Gill Sans MT" pitchFamily="0" charset="0"/>
              <a:ea typeface="等线" pitchFamily="0" charset="0"/>
              <a:cs typeface="Lucida Sans"/>
            </a:endParaRPr>
          </a:p>
        </p:txBody>
      </p:sp>
    </p:spTree>
    <p:extLst>
      <p:ext uri="{BB962C8B-B14F-4D97-AF65-F5344CB8AC3E}">
        <p14:creationId xmlns:p14="http://schemas.microsoft.com/office/powerpoint/2010/main" val="2130013472"/>
      </p:ext>
    </p:extLst>
  </p:cSld>
  <p:clrMapOvr>
    <a:masterClrMapping/>
  </p:clrMapOvr>
</p:sld>
</file>

<file path=ppt/theme/theme1.xml><?xml version="1.0" encoding="utf-8"?>
<a:theme xmlns:a="http://schemas.openxmlformats.org/drawingml/2006/main"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
        <a:ea typeface=""/>
        <a:cs typeface=""/>
      </a:majorFont>
      <a:minorFont>
        <a:latin typeface=""/>
        <a:ea typeface=""/>
        <a:cs typeface=""/>
      </a:minorFont>
    </a:fontScheme>
    <a:fmtScheme name="Gallery">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ppt/theme/theme2.xml><?xml version="1.0" encoding="utf-8"?>
<a:theme xmlns:a="http://schemas.openxmlformats.org/drawingml/2006/main" name="notesMaster1">
  <a:themeElements>
    <a:clrScheme name="notesMaster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otesMaster1">
      <a:majorFont>
        <a:latin typeface=""/>
        <a:ea typeface=""/>
        <a:cs typeface=""/>
      </a:majorFont>
      <a:minorFont>
        <a:latin typeface=""/>
        <a:ea typeface=""/>
        <a:cs typeface=""/>
      </a:minorFont>
    </a:fontScheme>
    <a:fmtScheme name="notesMaster1">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docProps/app.xml><?xml version="1.0" encoding="utf-8"?>
<Properties xmlns="http://schemas.openxmlformats.org/officeDocument/2006/extended-properties">
  <Template>Normal.eit</Template>
  <TotalTime>23</TotalTime>
  <Application>Yozo_Office</Applicat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cp:lastModifiedBy>root</cp:lastModifiedBy>
  <cp:revision>15</cp:revision>
  <dcterms:created xsi:type="dcterms:W3CDTF">2022-02-03T16:55:30Z</dcterms:created>
  <dcterms:modified xsi:type="dcterms:W3CDTF">2023-01-12T14:07:24Z</dcterms:modified>
</cp:coreProperties>
</file>